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4.xml" ContentType="application/vnd.openxmlformats-officedocument.presentationml.notesSlide+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5.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notesSlides/notesSlide6.xml" ContentType="application/vnd.openxmlformats-officedocument.presentationml.notesSlide+xml"/>
  <Override PartName="/ppt/ink/ink24.xml" ContentType="application/inkml+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27" r:id="rId4"/>
    <p:sldId id="428" r:id="rId5"/>
    <p:sldId id="429" r:id="rId6"/>
    <p:sldId id="470" r:id="rId7"/>
    <p:sldId id="434" r:id="rId8"/>
  </p:sldIdLst>
  <p:sldSz cx="9144000" cy="5715000" type="screen16x10"/>
  <p:notesSz cx="6858000" cy="9144000"/>
  <p:embeddedFontLst>
    <p:embeddedFont>
      <p:font typeface="MS PGothic" panose="020B0600070205080204" pitchFamily="34" charset="-128"/>
      <p:regular r:id="rId10"/>
    </p:embeddedFon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391" autoAdjust="0"/>
  </p:normalViewPr>
  <p:slideViewPr>
    <p:cSldViewPr>
      <p:cViewPr>
        <p:scale>
          <a:sx n="100" d="100"/>
          <a:sy n="100" d="100"/>
        </p:scale>
        <p:origin x="-72" y="-6"/>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tableStyles" Target="tableStyle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6:18.686"/>
    </inkml:context>
    <inkml:brush xml:id="br0">
      <inkml:brushProperty name="width" value="0.15875" units="cm"/>
      <inkml:brushProperty name="height" value="0.15875" units="cm"/>
      <inkml:brushProperty name="color" value="#00B0F0"/>
      <inkml:brushProperty name="fitToCurve" value="1"/>
    </inkml:brush>
  </inkml:definitions>
  <inkml:traceGroup>
    <inkml:annotationXML>
      <emma:emma xmlns:emma="http://www.w3.org/2003/04/emma" version="1.0">
        <emma:interpretation id="{6015F822-A079-4592-B4B7-842FA6B66EE2}" emma:medium="tactile" emma:mode="ink">
          <msink:context xmlns:msink="http://schemas.microsoft.com/ink/2010/main" type="writingRegion" rotatedBoundingBox="8233,11505 13181,11547 13171,12627 8224,12585"/>
        </emma:interpretation>
      </emma:emma>
    </inkml:annotationXML>
    <inkml:traceGroup>
      <inkml:annotationXML>
        <emma:emma xmlns:emma="http://www.w3.org/2003/04/emma" version="1.0">
          <emma:interpretation id="{16A0BF80-187D-4FD6-938A-F1DB575FE8C6}" emma:medium="tactile" emma:mode="ink">
            <msink:context xmlns:msink="http://schemas.microsoft.com/ink/2010/main" type="paragraph" rotatedBoundingBox="8233,11505 13181,11547 13171,12627 8224,12585" alignmentLevel="1"/>
          </emma:interpretation>
        </emma:emma>
      </inkml:annotationXML>
      <inkml:traceGroup>
        <inkml:annotationXML>
          <emma:emma xmlns:emma="http://www.w3.org/2003/04/emma" version="1.0">
            <emma:interpretation id="{F6B0506E-98EB-4B6B-939F-1BC34DCE8042}" emma:medium="tactile" emma:mode="ink">
              <msink:context xmlns:msink="http://schemas.microsoft.com/ink/2010/main" type="line" rotatedBoundingBox="8233,11505 13181,11547 13171,12627 8224,12585"/>
            </emma:interpretation>
          </emma:emma>
        </inkml:annotationXML>
        <inkml:traceGroup>
          <inkml:annotationXML>
            <emma:emma xmlns:emma="http://www.w3.org/2003/04/emma" version="1.0">
              <emma:interpretation id="{E4BE8F87-EBA4-421A-9860-2D3B413603EE}" emma:medium="tactile" emma:mode="ink">
                <msink:context xmlns:msink="http://schemas.microsoft.com/ink/2010/main" type="inkWord" rotatedBoundingBox="8233,11505 13181,11547 13171,12627 8224,12585"/>
              </emma:interpretation>
              <emma:one-of disjunction-type="recognition" id="oneOf0">
                <emma:interpretation id="interp0" emma:lang="en-US" emma:confidence="0">
                  <emma:literal>•</emma:literal>
                </emma:interpretation>
                <emma:interpretation id="interp1" emma:lang="en-US" emma:confidence="0">
                  <emma:literal>I</emma:literal>
                </emma:interpretation>
                <emma:interpretation id="interp2" emma:lang="en-US" emma:confidence="0">
                  <emma:literal>e</emma:literal>
                </emma:interpretation>
                <emma:interpretation id="interp3" emma:lang="en-US" emma:confidence="0">
                  <emma:literal>6</emma:literal>
                </emma:interpretation>
                <emma:interpretation id="interp4" emma:lang="en-US" emma:confidence="0">
                  <emma:literal>@</emma:literal>
                </emma:interpretation>
              </emma:one-of>
            </emma:emma>
          </inkml:annotationXML>
          <inkml:trace contextRef="#ctx0" brushRef="#br0">3268 11 9,'0'0'22,"0"0"3,0 0 0,0 0-2,0 0 9,0 0 2,0 0-6,0 0-3,0 0 2,0 0 0,0 0 1,0 0 4,0 0-1,0 0 1,0 0-6,0 0-2,0 0-4,0 0 1,0 0-7,-11 0-4,-3 0-1,0 0 0,-4 4-5,4 0-1,-10-4 5,10 2-3,-4-2 3,4 0-2,-4 5 3,-6-5-2,3 0 1,3 0 0,-3 3-2,-11 2-4,15-5-1,3 0 2,-11 0-2,11 2 0,-11-2 0,1 0 1,3 4-1,3-4-2,-3 0 3,3 3-1,-13-3 0,10 4 0,-4-1 0,0-3-1,1 0 3,3 0-3,3 0 2,-3 0-2,3 0 2,-3 0 1,4 0-4,3 0 4,-11 0-1,11 0-1,-4 0-1,-6 0 2,10 0-1,7 0-1,-4 0 1,-3 0 0,-11 0 0,4 0-2,-10 0 2,-1 0-1,0 0 0,8 0 0,3 0-1,-4 0 2,7 0 1,-3 0 0,14 0-1,-3 0 1,-4 0-1,-18 0 0,7 0-1,-6 0 2,3 0-2,-4 0 0,-10 0 2,3 0-2,-14 0 0,22 0 1,-1 0-1,0 0 0,1 0 1,6 0-2,4 0 4,-4 0-3,1 0 1,-4 0 0,3-3-2,-7 3 1,8-4 1,3 1 1,-4 3-2,-7 0 1,8-4 1,-8 4-2,4-2 1,3 2-1,1 0 1,-8 0-2,11 0 2,-4 0-2,-6 0 2,6 0-1,4 0-1,-4-5 1,11 5 0,-3-3 2,3 3-3,3 0 3,-3 0-3,-3 0 1,2 0 0,-16-5 0,17 5 0,-4 0 1,4-2-1,-4 2 0,11 0 0,0 0-1,7 0 2,-7 0-2,-3 0 2,3 0-2,0 0 0,7 0 2,0 0-1,0 0 0,0 0 0,-7 0 1,7 0-2,-7 0 3,-4 0-4,4 0 3,0 0-1,0 0 0,-3 0 1,2 0-2,1 0 1,0 0 0,-3 0 1,10 0-2,0 0 2,0 0-2,0 0 1,0 0 1,-7 0-3,7 0 3,0 0-1,-7 0 0,7 0-1,-7 0 2,-11 0-1,11 0 0,-7 0 1,-11 0-2,11 0 2,-17 0-1,-1 0-1,14 0 1,-13 0 0,10 0 0,3 0 0,4 0-1,7 0 1,-3 0 1,10 0-2,0 0 2,-8 0-2,1 0 2,7 0-3,0 0 3,-7 0-2,-3 0 1,10 0 0,-7 0 1,7 0-1,0 0-1,0 0 2,-7 0-1,7 0 0,-7 0-1,7 2 1,0-2 1,-7 0-2,-4 0 1,11 5-2,-7-5 3,0 3-2,7-3 2,0 0-2,-7 0 1,-3 5 0,2-5 1,1 0-2,7 0 1,0 2 0,0-2-2,0 0 3,0 0-2,0 4 1,0-4-1,-7 0 1,0 3 1,-3 1-1,3-1 0,-7 1-1,-4 0 2,11-1-2,-10 1 2,10-2-1,-1 3 0,1-5 1,0 0-2,-3 4 1,3 0 1,0 0-1,0-1-1,7-3 1,0 0 0,0 0 0,-11 0-1,11 0 2,-7 4-3,0-1 3,7-3-2,-7 3 1,0 5 0,-3-1-1,2-3 2,1 3-2,7-4 2,-7 1-2,-3-1 1,10-3 0,0 0 1,0 0-2,-7 4 1,0 2 0,-11 2-1,11 3 3,0-4-3,0-4 1,-17 1-1,24-4 0,0 4-1,0-1 1,0 1 1,0-4-1,0 0 2,0 4-2,0-1 2,-8 1-2,1 6 1,-3-6 0,3 7-1,7-4 2,-7 0-2,7 0 2,-7 0-1,7-3 0,-7-1-1,7 1 1,0 0-2,0-1 2,0 0-1,0 5 1,0-6 0,0 3-1,0-2 2,-11 3-2,11 0 2,-7-3-2,7 5 1,0 2 1,0-6-1,0-2 0,0 7 0,0-5 1,0-1-3,-7 0 4,7-3-3,0 0 1,0 4-1,0-1 2,0 0-2,0 5 1,0-1 0,0 4 0,0-4 0,0 0 0,0-1 0,0 2 1,0-1-1,0 1-1,0-8 2,0 3-1,0 4 0,0-3 1,0-1-2,-7 3 1,7-6-1,0 5 2,0-1-1,0-1 0,0 1 0,0 6-1,0-2 2,0 0-2,0-2 2,0-3-2,0 5 2,0-4-1,0 3 0,0-7 0,0 4-1,0 0 2,0-4-1,0 6 0,0-2-1,0 3 2,0-3-2,0-1 3,0 4-3,0-3 2,0-1-2,0 5 1,0-5 0,0 4 0,0-3 1,0 3-2,0 1 2,0-2-2,0 1 1,0-3 1,0-1-1,0 1 0,0 1-1,0-3 3,0 2-3,0-1 1,0-3-1,0 0 2,0 0-1,0 0 0,0 4 0,0 3-1,0 4 1,0-4 0,0 7 1,0-4-1,0 1 0,0-5 0,0 0 0,0-6-1,0 4 2,0-4-1,0 0 0,0 0 1,0 4-2,0 2 1,0-6 0,0 4 0,0-1-1,0-3 1,0 3 0,0 5 0,0-3 1,0 1-2,0-3 2,0 1-2,0 3 1,0-3 0,7 3 0,-7-5 0,7 3-1,-7-5 1,0 3-1,0-3 0,7 4 0,-7-4 1,11 7-1,3-3 1,-7 2 1,10 5-1,-2-3 0,-8 6 0,10-11 1,-3 5-2,-7-1 1,4-4 0,-4 1 0,7-1 0,-14-3 0,10 4 0,4-4 0,-14 0 0,8 0 0,2 0 0,-10 0-1,7 3 2,-7 1-1,14-1 1,-14 8-2,7-7 2,11-4-1,-18 4-1,0 2 2,7-6-2,-7 4 2,7-4-2,-7 0 1,10 0 0,-3 7 0,-7 1 0,7-3 1,1-3-1,-8 2 0,7-4 0,-7 4 0,0-1 1,0 1-2,10-4 1,-3 0 0,-7 3 0,0-3-1,7 4 1,-7-1 1,0-3-2,0 0 2,0 0-2,7 4 2,4-4-2,-11 0 1,14 2 0,-14-2 0,0 5 0,7-5 0,-7 4 1,0 0-2,0-4 2,0 3-2,0 0 1,0-3 0,10 4 0,-10-4-1,7 0 1,-7 0 0,0 0 0,0 0 0,0 0 0,0 0 1,7 3-2,-7-3 1,7 0-1,-7 0 1,8 0 0,-8 0-1,10 0 0,-10 0 0,0 0 1,0 3 0,7-3 1,0 8-1,0-8 0,-7 5 1,11-5-1,-4 2 0,-7-2 0,7 0 0,-7 4-2,0-4 3,7 0-1,-7 0 0,7 0 1,-7 3-1,10-3 0,-3 0 0,0 0 0,1 0-2,-8 4 3,10-4-1,-10 0 0,0 3 0,0-3-1,7 0 2,-7 0-1,0 0 0,7 4-1,-7-4 3,7 4-2,11-4-1,-11 0 1,-7 0-1,7 0 1,0 3 1,3-3-1,-3 0 0,0 4-1,0-4 1,4 0 1,-11 0-2,7 0 2,0 2-2,7-2 2,-3 0-2,-4 5 0,0-5 2,0 0-1,3 0 1,-3 0-3,-7 0 4,7 0-3,8 0 1,-5 0 1,-3 0-1,-7 0-1,7 0 1,-7 0 1,0 0-2,7 0 2,-7 0-1,0 0 0,11 0 0,-11 3 0,7-3 0,0 0-1,-7 0 2,7 0-2,-7 5 2,7-2-2,-7-3 2,10 0-1,-3 0 0,-7 0-1,7 3 1,1-3 1,2 0-2,-3 0 2,7 0-2,-14 4 1,11-4 0,-4 0 0,0 0 0,-7 0 0,0 0 0,0 0-1,7 0 1,-7 0-1,7 0 2,-7 0-2,10 0 1,-10 0-1,0 0 2,0 0-1,0 0 0,0 0-1,0 0 0,0 0 2,7 0-3,-7 0 4,0 0-3,7 0 1,0 0 0,4 0 0,-4 0 0,0 0 0,-7 0 0,0 0-1,0 0 3,0 0-4,0 0 3,0 0-2,0 0 1,7 0-1,0 0 2,4 0-1,-4 0-1,0 0 1,0 0-1,10 0 1,-17 0 0,7 0 0,-7 0-2,0 0 2,0 0-1,7 0 0,-7 0 3,8 0-4,2 0 4,-3 0-4,-7 0 3,7 0-1,0 0 0,4 0 0,-4 0-1,0 0 2,0 0-2,3 0 2,-10 0-1,0 0 1,7 0-3,7 0 3,-7 0-1,4 0-1,-4 0 2,-7 0-1,7 0 0,-7 0 0,7 0 0,-7 0 0,11 0 0,-4 0 0,-7 0-1,7 0 0,7 0 1,-4 0 2,-10 0-3,7 0 2,7 0-3,-14 0 3,0 0-2,11 0 1,-11 0 0,7 0-1,0 0 2,0 0-3,0 0 3,4 0-2,-4 0 1,0 0-2,0 0 4,3 0-4,-10 0 2,0 0 0,0 0 0,0 0 0,0 0-2,7 0 4,-7 0-4,0 0 4,0 0-4,0 0 1,0 0 0,7 0 2,0 0-2,4 0 1,-4 0 1,7 0-3,-14 0 3,7 0-1,4 0-1,-11 0 1,7 0 0,0 0-1,10 0 1,-10 0 1,0 0-2,-7 0 2,7 0-2,-7 0 1,0 0-2,0 0 3,0 0-2,7 0 1,4 0-1,-4 0 1,7 0 0,-3 0 0,-4 0 1,0 0-2,0 0 1,3 0 0,-10 0 0,7 0 0,-7 0 0,7 0 0,0 0-2,11 0 3,-4 0-3,4 0 3,-4 0-1,0 0 0,-14 0-1,10 0 1,4 0 0,4 0 1,-11 0-1,0 0-1,-7 0 2,7 0-2,-7 0 2,7 0-1,-7 0-1,11 0 2,-4 0-2,0 0 2,10 0-2,-10 0 2,7 0-2,-3 0 2,-4 0-1,-7 0-1,7 0 2,-7 0-2,0 0 1,0 0 1,0 0-2,7 0 1,0 0 0,-7 0 0,11 0 1,-4 0-1,-7 0 0,0 0 0,14 0 0,3 0 0,4 0-1,4 0 1,-7 0 0,-11 0 1,-7 0-2,7 0 2,-7 0-2,7 0 1,10 0 0,-10 0 0,0 0 1,-7 0-3,7 0 4,4 0-4,-11 0 3,7 0 0,0 0-2,0 0 2,4 0-1,-11 0 0,7 0 0,0 0 1,-7 0-3,0 0 2,7 0 0,-7 0 0,7 0 0,3 0 0,-10 0 1,14 0-1,-14 0 0,7 0-1,4 0 1,-11 0 0,7 0 1,-7 0-1,7 0 0,7 0-1,-3 0 1,-4 0 1,-7 0-2,7 0 1,0 0 0,-7 0 1,0 0-2,0 0 2,0 0-1,0 0-1,0 0 1,10 0 0,-10 0 0,0 0 0,0 0 0,0 0-1,7 3 2,0-3 0,0 0-2,0 0 1,-7 0 0,0 0 0,11 0 0,-11 0 0,0 0-1,7 0 2,0 0-2,0 0 2,4 0-1,-4 0 0,0 0 0,10 0-1,-17 0 2,7 0-2,-7 0 2,7 3-2,-7-3 2,7 0-1,0 0 0,4 0 0,3 0 0,-7 0 0,4 0 0,-4 0 0,0 0 0,0 0 0,0 0-1,-7 0 2,10 0-2,-3 0 2,7 0-1,-3 0-1,-4 0 2,7 0-2,-14 0 3,7 0-4,-7 0 3,0 0-2,11 0 1,-11 0 0,7 0-1,-7 0 2,7 0-1,0 0 1,10 0-1,-10 0 0,11 0-1,-11 0 2,0 0-1,-7 0 0,14 0 0,-14 0 0,0 0 0,11 0-1,-11 0 0,7 0 1,0 0 0,10 0 1,-3 0-1,-7 0 0,0 0-2,4 0 4,-4 0-3,0 0 2,-7 0-3,7 0 4,-7 0-3,11 0 1,-4 0 0,7 0 1,3 0-1,-3 0-1,-7 0 1,11 0 0,-18 0 0,7 0-1,-7 0 2,7 0-2,-7 0 2,0 0-1,11 0-2,-11 0 4,7 0-3,-7 0 2,7 0-2,-7 0 1,7 0-1,0 0 2,10 0-1,-17 0-1,7 0 2,0 0-2,4 0 2,-11 0-2,7 0 3,0 0-3,0 0 1,0 0-1,11 0 2,-18 0-2,7 0 1,-7 0 2,0 0-3,0 0 1,0 0-1,0 0 2,0 0-1,7 0-1,3 0 2,-3 0-1,0 0-1,11 0 1,-11 0 1,7 0-3,4 0 4,3 0-2,-4 0 0,-10 0 0,7 0 0,-14 0-1,11 0 1,-11 0 1,0 0-1,0 0 0,7 0-1,-7 0 2,0 0-1,0 0-1,0 0 2,7 0-2,-7 0 2,7 0-2,4 0 2,-4 0-2,0 0 1,7 0-1,3 0 2,-3 0-2,4 0 2,-4 0-1,-3 0 0,-4 0 0,0 0-1,0 0 2,-7 0-2,7 0 2,-7 0-2,0 0 2,0 0-2,0 0 1,10 0 0,-10 0-1,0 0 2,0 0-2,7 0 2,-7 0-2,7 0 1,0 0 0,4 0 0,-4 0 0,0 0 0,-7 0 1,7 0-2,0 0 1,-7 0-1,18 0 2,-11 0-1,0 0 0,3 0 0,4 0 0,-7 0 0,0 0 0,-7 0 0,11 0 0,-4 0 0,0 0 0,0 0 0,4 0 0,-11 0 0,7 0 0,-7 0-1,7 0 2,10 0-3,11 0 2,-3 0 0,-7 0 2,-11 0-3,0 0 1,0 0 0,0 0 0,-7 0 0,10 0-1,-10 0 3,0 0-3,0 0 2,0 0-3,0 0 3,0 0-2,0 0 2,0 0-1,0 0 0,0 0 1,0 0-3,0 0 3,0 0-2,0 0 2,0 0-2,0 0 1,0 0 1,7 0-2,-7 0 1,0 0 0,0 0 0,0 0 0,0 0 1,0 0-2,0 0 1,7 0 0,-7 0 0,0 0 0,7 0 0,4 0 1,-11 0-2,7 0 2,-7 0-2,0 0 1,7 0 0,-7 0 0,0 0 0,7 0 0,-7 0 1,7 0-2,-7 0 3,11 0-4,-4 0 3,-7 0-2,0 0 3,0 0-3,0 0 1,0 0-1,0 0 1,7 0 1,0 0-2,10 0 2,-17 0-1,14 0 0,11 0-1,-18 0 2,11 0-1,-11 0-1,0 0 3,0 0-4,3 0 4,-10 0-4,7 0 4,-7 0-3,0 0 1,0 0 0,7 0 0,-7 0 0,7 0 0,0 0 0,-7 0 0,11 0 1,-11 0-3,7 0 4,-7 0-4,0 0 3,0 0-1,0 0 0,7 0 0,0 0 0,4 0 1,-4 0-2,0 0 1,7 0 0,10 0 0,-6 0-1,-4 0 2,4 0-2,-11 0 1,0 0 1,7 0-1,-4 0 0,-3 0 0,0 0 0,-7 0-1,7 0 1,-7 0 0,0 0 0,0 0 1,11 0-1,3 0 0,0 0-1,-3 0 2,-4 0-2,-7 0 2,0 0-2,0 0 2,0 0-1,7 0 0,-7 0 0,0 0-1,0 0 2,0 0-2,0 0 1,7 0 0,-7 0 0,0 0 0,10 0 0,-10 0 0,0 0 0,0 0 1,7 0-2,-7 0 1,0 0 0,0 0 0,7 0 0,-7 0 0,7 0 0,4 0 0,-11 0 1,0 0-3,7 0 3,-7 0-1,14 0 0,-7 0 1,4 0-2,-4-3 1,7 3 0,3 0 1,-10-3-1,0 3 0,-7 0-1,7 0 1,4 0 0,-11 0 1,7-4-2,0 4 2,0-3-1,4 3-1,3 0 1,-7 0 0,-7 0 0,7 0 0,-7 0 1,0 0-1,0 0 0,0 0-1,10 0 1,-3-3 1,7 3-2,-3 0 2,3 0-2,4-5 2,-11 5-2,0-3 2,7 3-1,-14 0 0,10 0 0,-10 0-1,0-5 2,0 5-3,0 0 4,0 0-3,0 0 2,7 0-2,0 0 2,0 0-1,4-2-1,3-2 2,0 4-1,4-3 0,-11-1-1,10-3 2,4 3-2,-3-3 1,-4 7 0,11 0 0,-18-2 0,10 2 0,4-5 1,-14 5-2,4-3 2,-4 3-2,-7 0 2,0 0-1,0 0 0,0 0 0,0 0 0,0 0 0,0 0-1,7 0 2,-7 0-2,0 0 2,0 0-2,0 0 1,0 0 0,0-5 0,7 5 0,-7 0 0,10-3 2,-10 3-4,0 0 3,0 0-1,0 0-1,0 0 1,0 0 1,0 0-2,0 0 1,0 0 1,0 0-2,0 0 2,0 0-2,0 0 2,0 0-2,0 0 1,0 0 0,0 0 0,0 0 0,0 0 0,8 0 1,-8 0-2,7 0 2,-7-3-2,0-1 0,0 4 1,7 0 1,0 0-1,-7 0-1,10 0 2,-10-3-2,0 3 2,0-3-2,0 3 2,7 0-2,-7-4 1,0 4 1,0 0-1,7 0 0,0 0-1,4-4 2,-11 4-2,0-5 2,0 5-2,7 0 1,-7 0 0,7-2 0,0 2 1,0 0-2,4-4 2,-4 4-2,0 0 2,-7-3-3,17 3 2,-10 0 0,-7-4 0,0 1 1,7 3-2,0-4 1,4 1 1,-4-1-1,-7-2 0,7 6 0,-7-5-1,0 5 2,14 0-1,-14 0 0,0 0 0,10 0-1,-10 0 2,8 0-1,-8 0 1,0-3-2,7-2 2,-7 3-2,7 2 1,-7 0 0,10 0 0,-3 0 1,-7-5-2,0 5 2,0 0-1,0 0 0,0 0-1,0 0 2,0 0-1,0 0 0,0 0 0,0 0 1,0 0-1,0 0 0,0 0 1,7 0-3,-7 0 3,0 0-1,0 0 1,0 0-2,0 0 1,0 0 1,0 0-1,0 0 1,0 0-2,0 0 2,0-4-2,0 4 2,0 0-1,0-3 0,0 0 0,7-1 0,-7 0 0,0 4 0,0-7 1,0 3-2,0 1 1,7-4 0,-7 3 0,0 1 0,0 3 0,0 0 2,0 0-3,0 0 2,0 0-3,0-4 3,0-2-1,0 6 0,0-8 1,0 1-2,0 7 1,11-4 0,-11 1 0,0 3-1,0-4 3,0 4-4,0-3 3,0 3-1,0 0 0,0-4-1,0 4 2,0 0-1,0 0 0,0 0 0,7-4-1,0-3 2,0 3-2,3 1 1,-10 0 0,0-1 0,0 4-1,0-3 0,0-1 3,0 0-3,0 4 1,0 0 0,0 0 1,0 0-2,0 0 1,0 0 1,0-3-2,0-2 2,0-1-3,8-1 3,-8 0-2,7 3 2,0-3-2,-7 5 1,0-3 2,0 5-3,0 0 2,0 0-2,0 0 2,0 0-1,0 0 1,0 0-2,0 0 2,0 0-2,0 0 1,0-3 0,0-2 0,0 2 2,0 0-4,7-1 3,-7 4-2,0 0 2,0 0-1,0-3 0,0-4 0,0 3 0,0-2 1,0 4-2,0-2 2,0-3-2,0 0 2,0 0-2,0 3 2,0 2-2,0 2 1,0-5 0,0 5 1,0-3-1,0 3 0,0 0 1,0 0-2,0-5 2,0 3-2,0-6 2,0 5 0,0 0-2,0-5 1,0 5 1,0-3 0,0 1-2,0 1 2,0 1-1,0 3 2,0-4-4,0 1 4,0 3-2,0-4-1,0 4 2,0 0-2,0-3 3,0 0-4,0-1 3,0-7-1,0 7 0,0-3 0,0 4 0,0-1 0,0 0-1,0 1 2,0-1-1,0 4 0,0-4-1,0 1 1,0 3 0,0-3 0,0-1 0,0 4 0,0-3 1,0 3-2,0 0 2,0 0-1,0-4 0,0 4-1,0-4 3,0 1-3,0 0 3,0 3-2,0-8-1,0 5 2,0-1-2,0 4 2,0 0-2,0 0 3,0 0-3,0-4 1,0 4 0,0-8 0,0 8 1,0-3-1,0-1 2,-7 2-4,7-6 3,-7 0-1,7 5 1,-7-1-1,7 1 0,-8 3 1,8 0-2,0-4 2,0 4-2,0 0 2,-10-3-2,3 3 3,7-4-2,0-1 1,0 5-1,0-2 2,0-2-2,-7 4 0,0 0 2,7-3-2,-18-5 2,18 5-3,0-4 1,-7 3 0,7 2 0,0-3 0,0 5 0,0-3 1,0 3-1,0-5 0,-7 3 0,0 2 1,7 0-1,0 0 1,-10-4-1,10 0 1,-7 1 1,7 0-2,-7-1 1,-1 0-2,-2 1 2,-4-1-1,7 2 0,7-3 0,-7 1 0,7 0 1,0 4-1,-11-3 0,11 3 0,0 0 0,0-3 1,0 3-1,-7 0 0,0 0 0,7 0 1,-7 0-1,7-4 0,0 1 0,0 0 0,0-1-1,-10 0 2,10 4-2,-7 0 2,7-5-1,0 3-1,-7 2 2,7-4-2,-7 4 2,-4-3-2,4 3 2,0 0-1,7-7-1,0 3 2,-7 0-1,0 1-1,7 3 2,0-4-2,0 4 2,0-2-1,0 2 0,0 0 0,0 0-1,-11 0 3,11-9-2,0 9-1,0-5 2,-7 3-1,7 2-1,-7-4 1,0 4 1,7 0-1,0 0 0,0 0 1,0 0-1,0-4 0,-10 4 1,3 0 1,7 0-3,0-3 1,0 3 0,-7-3 1,7 3-2,-7-4 3,7 0-2,0 1 0,-8-1 3,-2 0-4,3 4 4,0 0-2,7 0 1,-18-3-1,11-1 1,0 4-3,-7-3 2,4 3-1,3-4 0,0 4 3,7 0-1,0 0-1,0 0-1,0 0 4,-7 0-3,7 0 1,0 0 0,-11 0-1,11 0 0,-7 0-1,7 0 2,0 0-2,-7 0 2,7 0-1,0 0 0,0 0-1,-7 0 0,-4 0 1,4 0-1,0 0 0,7 0 1,-14-3-2,4 3 1,3 0 1,0 0-2,7-4 2,-7 4-1,7 0 1,-11 0-2,4 0 1,0 0 1,0 0-1,7 0 0,-7 0 1,-4 0 0,4 0 0,-7 0-2,-10 0 2,17-3-2,0 3 3,-4 0-3,4 0 1,0 0 0,7 0 0,-7 0 0,7 0 1,-11 0-1,11 0 0,-7 0 2,7 0-2,-7 0 0,0 0 0,-3 0 1,10 0-2,0 0 3,0 0-3,0 0 2,-7 0-1,7 0 0,0 0 2,-7 0-2,7 0 0,-7 0 0,7 0 0,-7 0 0,7 0 0,-11 0 0,11 0 0,-7 0 2,7 0-3,-7 0 2,0 0-1,7 0 1,-11 0-2,4 0 1,7 0 0,0 0 0,-7-5 2,7 5-3,-7 0 2,7 0-2,0 0 1,0 0 0,0 0 1,-7 0-2,7 0 2,-10 0-1,10 0 0,-7 0 0,0 0-1,0 0 2,7 0-1,0 0 0,-11 0-1,11-3 2,-7 3-1,0 0 0,0 0 0,0 0 0,-4 0 0,4 0 0,0 0 1,7 0-2,-7 0 2,-3 0-1,3 0-1,0 0 1,7 0 0,-7 0 0,-11 0 0,11 0 1,0 0-2,0 0 2,-4 0-2,11 0 2,-7 0-2,7 0 1,-7 0 0,0 0 0,-3 0 0,-4 0-1,14 0 2,-7 0-2,7 0 2,-7 0-2,-4 0 2,-3 0-1,7 0-1,-11 0 2,11 0-2,0 0 2,-3 0-2,3 0 2,0 0-2,7 0 2,-7 0-1,0 0 0,-4 0-1,11 0 2,-7 0-1,7 0 0,-7 0 1,0 0-2,7 0 1,-18 0 0,4 0-1,7 0 2,-3 0-1,-4 0 0,7 0 0,-11 0-1,11 0 1,-18 0-1,18 0 1,0 0 0,0 0-1,-3 0 2,3 0-2,0 0 1,7 0 0,0 0 0,-7 0 1,7 0-2,-11 0 1,4 0 0,7 0 0,-7 0 0,7 0 0,-7 0 1,7 0-2,-7 0 2,7 0-2,0 0 2,0 0-1,0 0 0,-11 0-1,-3 0 2,7 0-1,-3 0-1,3 0 2,0 0-2,0 0 2,0 0 0,-4 0-1,11 0 0,0 0-1,0 0 1,-7 0 0,7 0 1,-7 0-1,0 0 1,-4 0-3,-3 0 4,7 0-3,0 0 2,-3 0-1,10 0 0,-7 0 0,0 0 0,0 0 1,-4 0-2,-3 0 3,14 0-4,-7 0 3,7 0-1,-11 0 0,11 0 1,0 0-1,0 0 0,0 0 0,0 0 0,0 0-1,0 0 2,-7 0-2,7 0 2,0 0-1,0 0 0,0 0 1,-14 0-2,7 0 1,-3 0 0,-4 0 0,7 0 0,-4 0 0,4 0 0,0 0-1,7 0 1,0 0 0,0 0 1,0 0-2,-7 0 1,0 0 0,-4 0 1,4 0-3,0 0 3,7 0-2,-7 0 2,-3 0 0,3 0-2,0 0 1,0 0-1,7 0 2,-7 0-1,-4 0 0,4-3-1,0 3 2,0-4-2,-4 4 1,4-3 0,7 3-1,0 0 2,0 0-2,-7 0 2,7 0-2,-17 0 2,3-4-1,0 4-1,-4 0 1,11 0 0,0 0 1,-4-3-2,-3 3 2,0 0-2,4 0 2,3 0-2,0 0 2,7 0-2,-7 0 1,-4-4 1,-3 4-1,7 0 0,-11 0 0,11 0 0,7 0-1,-7 0 2,7 0-1,-7 0 0,7 0 0,0 0-1,0 0 2,0 0-2,0 0 2,0-3-2,0 3 2,-10 0-1,10 0 0,-7 0 0,0 0 0,0 0 0,-4 0-1,-3 0 2,7 0-2,0 0 2,-4 0-2,4 0 2,7 0-1,-7 0 0,-10 0 0,17 0-1,0 0 3,-7 0-3,0 0 2,0 0-1,0 0 0,-4-4-1,-3 4 1,14 0 0,-7 0 1,-11 0-1,11 0-1,0 0 2,-10 0-2,10 0 2,0 0-2,0 0 1,-4 0 0,4 0 0,0 0 1,0 0-2,7 0 1,-11 0 0,4 0 1,0 0-2,7 0 2,-7 0-1,0 0 0,-3 0 0,3 0-1,0 0 2,0 0-1,7 0 1,-11 0-2,-3 0 1,0 0 0,3 0 0,4 0 0,0 0 0,7 0 0,0 0-1,0 0 2,-7 0-1,7 0 1,0 0-2,0 0 2,0 0-1,-10 0-1,3 0 2,0 0-2,-11 0 2,11 0-2,0 0 1,0 0-1,0 0 2,-4 0-2,4 0 2,0 0-1,7 0 0,-7 0 0,7 0 0,0 0 1,-10 0-2,3 0 1,0 0 0,-7 0 0,3 0-1,4 0 0,0 0 2,0 0-3,7 0 3,-11 0-2,4 0 2,7 0-2,0 0 1,-7 0 0,0 0 0,0 0 0,-10 0 0,10 0 0,0 0-1,-4 4 2,4-4-1,0 0 1,0 0-2,7 0 2,-11 0-2,4 3 3,0-3-3,-7 0 1,4 0 1,3 0-2,-7 4 2,-18-4-2,14 3 2,-3 1-2,-3 3 2,-8-7-1,7 3 0,4 0 1,-3 2-2,10-2 2,-4-3-2,11 0 2,-11 0-2,18 0 2,0 0-1,-7 0 0,7 0 0,0 0 0,-7 0 1,7 0-2,0 0 2,0 0-2,0 0 3,0 0-4,0 0 2,0 4 1,-7-1-2,0-3 1,7 4 0,-10-4 0,3 0 0,0 0 0,7 0-1,0 0 2,0 0-1,0 0 0,0 0-1,0 0 0,0 0 2,0 0-1,0 0-1,0 0 0,0 3 2,0-3-2,0 0 1,0 0 2,0 0-3,0 0 1,-7 0-1,7 0 3,0 0-4,0 0 4,0 0-4,0 0 3,0 0-2,0 0 2,-11 0-1,-3 4-1,7-1 1,0-3 0,-4 8 1,11-8-2,-7 0 2,7 0-1,0 0 0,0 0 0,0 0 0,0 0 2,0 0-3,0 0 1,0 0-1,0 0 2,0 0-2,0 0 2,0 0-1,-7 0-1,7 0 3,0 0-3,0 0 2,0 3-2,0-3 1,-7 0 0,7 0 1,-10 0-2,10 4 2,-7-4-2,0 0 0,0 0 2,7 4-2,0-4 2,0 0-1,0 0 0,0 3 0,-11-3 1,11 0-3,0 0 2,-7 0 1,7 0-2,-7 3 3,7-3-3,-7 0 2,0 0-2,7 0 3,0 0-3,-11 0 0,11 0 1,0 4 1,0-4-1,0 4-1,0-4 2,0 0-2,0 0 3,0 0-3,-7 0 1,7 0 0,-7 0 0,-10 2 0,3-2-1,7 5 2,0-5-2,-4 0 3,4 0-4,-7 3 4,-4 3-4,4-6 3,7 2-2,-10-2 1,10 4 1,0-4-2,7 0 3,0 3-2,-11-3 0,11 0 0,-7 4-1,7-4 2,0 0-1,-7 0-1,7 0 1,0 0 0,0 0-1,0 0 2,0 0-1,0 0 1,0 0-2,0 0 0,0 4 2,-7-4-2,7 3 0,-18-3 2,11 4-1,-7-1 0,4-3 0,3 4 0,7-4 0,-7 2 0,7-2-1,0 5 0,0-5 0,0 0 0,0 0 1,-7 4 0,7-4-3,0 0 3,0 0 0,0 0 0,0 0 0,0 0-1,0 0 2,0 4-2,0-4 1,0 0-2,0 3 2,0-3-1,0 0 1,-11 3 1,11 1-1,-14 6-1,7-1 2,-11-3-1,11 1-1,0 0 2,7 0-2,-7-1 2,7-1-1,0 3-1,0-8-1,0 0 2,0 0 1,0 0-2,0 0 1,0 2-1,0-2 1,-10 4-1,10 0 2,0-1-1,-7 4 0,7 0 0,-7-3-1,7 3 2,-7-3-2,7-1 2,0 1-2,0-1 2,0 4-2,0-4 1,0 5-1,0-3 2,0-3-1,0-2-1,0 4 1,0-4-1,0 3 1,0 9-1,0-8 2,0-1-2,0 5 0,0-5 2,0 0-2,0 5 1,0-5-1,0 1 2,0-1-1,0 4 1,0-3-2,0-1 1,0 5 0,0-5 0,0 1 1,0-4-2,0 3 3,0-3-4,0 4 2,0 3 0,0 1 1,0-2-1,0 1 0,0 0 0,0-3-1,0 1 2,0-5-1,0 2 0,0 2-1,0-4 2,0 3-2,0-3 1,0 4-1,0 0 1,0-1 0,7 0 0,0-3 0,-7 8 0,0-6 1,7 6-1,-7-8 0,10 7 0,-10-3-1,0-4 2,7 4-1,-7-1 0,7-3-1,-7 7 2,7-3-2,-7-4 1,11 3 0,-11-3 0,7 4 1,-7-4-2,7 2 2,-7-2-2,0 0 0,7 0-1,-7 0 3,0 0-1,0 0 1,0 6-3,7-6 2,4 4 0,-4-4 0,-7 4 1,7-4-2,-7 0 2,0 0-2,0 0 2,0 0-1,7 0-1,-7 0 2,0 3-1,0-3 1,0 3-2,0 1 2,10-4-2,-10 0 2,0 0-1,0 0 0,0 3 0,7-3 0,-7 0 0,0 3-1,7-3 2,-7 0-3,0 0 4,7 5-3,0 3 2,-7-8-1,0 2 0,11-2 0,-11 0 0,0 4 1,0-4-1,0 0 0,0 0 0,7 0 0,-7 0-1,0 0 1,0 0 1,0 0-1,0 0 0,0 0-1,0 0 2,0 0-1,0 0 0,0 0 0,0 3 0,0-3 0,0 0-1,7 4 2,-7-4-1,7 0 0,4 0-1,-11 0 3,7 3-4,-7-3 3,0 0-1,0 0 0,0 0 0,7 0 0,-7 0 1,0 0-3,0 0 3,0 0-2,7 0 2,-7 0-2,0 0 3,0 0-3,0 4 1,0-4 0,0 4 0,0-4 1,0 0-3,0 0 4,0 0-3,0 0 1,0 0-1,0 0 2,0 0 0,0 0-1,0 3-1,0-3 0,10 0 2,-10 0-2,0 0 2,0 0-2,0 0 2,0 0-2,7 0 2,-7 0-2,7 0 2,-7 0-2,7 0 1,-7 4 0,7-2 0,-7-2 2,0 0-4,0 5 3,0-5-1,0 0 0,0 0 0,0 0 0,11 0-1,-11 0 1,0 0 1,7 0-2,-7 0 2,7 0-2,-7 0 1,0 0 0,7 0 0,4 0 1,-11 0-2,7 0 1,-7 0 0,0 0 1,0 3-2,0-3 2,0 0-1,0 0 0,7 0 0,-7 4 0,14-4 1,-4 4-2,-3-4 2,-7 0-2,0 0 2,0 0-1,0 0 0,0 0 0,0 0 0,7 3 0,-7-3-1,0 0 2,0 0-1,0 0 0,0 0 0,0 0 0,0 0 0,0 0-1,0 0 2,0 0-2,7 0 2,-7 0-2,11 0 2,-11 0-2,7 0 1,-7 0 1,7 0-2,-7 0 1,7 4 0,-7-4 1,0 0-2,7 3 2,-7-3-3,0 3 3,0-3 0,0 0-1,0 0-1,0 0 2,0 0-1,11 0-1,-11 0 2,0 0-2,0 0 2,0 0-2,0 0 2,7 0-2,0 4 2,-7-4-1,7 0 0,-7 0 0,0 0 0,10 0 1,-10 0-3,0 0 4,0 0-4,0 0 3,0 0-1,0 0 0,0 0 0,7 4-1,-7-4 2,7 0-2,0 0 3,4 0-3,-11 0 1,7 0 0,0 0 0,0 0 0,-7 0 0,0 0 1,7 0-2,-7 0 3,0 3-4,0-3 2,0 0 1,0 4-2,0-4 2,0 0-1,0 0 1,0 0-3,11 0 4,-11 0-4,7 0 3,-7 0-1,0 0 0,7 0 0,-7 0 1,7 0-1,-7 0-1,0 0 2,0 4-2,0-4 2,0 0-1,0 0 1,0 0-3,0 0 3,0 0-1,0 0 0,10 0 0,-10 0-1,0 0 1,0 0 0,0 0 1,7 0-2,-7 0 2,0 0-2,0 0 1,0 0 0,7 0 0,0 0 1,0 0-2,11 0 2,-11 0-2,0 0 2,4 0-2,-11 0 2,7 0-2,-7 0 1,0 3 0,0-3 1,0 0 0,0 0-3,7 0 3,-7 0-1,0 0 0,0 0 0,0 0-1,0 0 2,0 0-1,0 0 0,0 0-1,0 0 2,0 0-2,0 0 2,0 0-1,7 0 0,-7 0-1,0 0 1,0 0 0,0 0 1,7 0-1,3 0 0,-10 0 0,14 0 0,-7 0 0,-7 0 0,11 0 0,-4 0 0,-7 0 0,0 0 1,0 0-3,0 0 3,7 0-1,-7 0 0,0 0 0,0 0 0,0 0 0,0 0 0,0 0 0,0 0 0,7 0 1,-7 0-3,0 0 3,0 0-1,0 0 0,0 0 0,0 0 0,0 0 0,11 0 0,-4 0 0,0 0 0,0 0 1,10 0-2,-10 0 2,-7 0-2,7 0 2,-7 0-1,0 0 0,7 0 0,-7 0 0,0 0 1,0 0-2,0 0 2,0 0-2,0 0 1,0 0 0,0 0 1,0 0-1,0 0 0,0 0-1,0 0 2,0 0-1,0 0 0,0 0 0,0 0 0,0 0 0,0 0 0,0 0-1,0 0 2,0 0-2,0 0 2,0 0-2,11 0 2,-11 0-2,0 0 2,0 0-2,7 0 2,0 0-1,7 0 0,-3 0 0,-11 0-1,7 0 2,-7 0-2,0 0 1,0 0 0,7 0 0,0 0 1,-7 0-2,17 0 2,-10 0-1,0 0 1,-7 0-3,7 0 3,-7 0-1,0 0 0,0 0-1,0 0 2,0 0-1,0 0-1,0 0 2,0 0-1,11 0 0,-11 0-1,7 0 2,0 0-1,0 0 0,4 0 0,-11 0-1,7 0 2,0 0-1,0 0 0,3 0 0,-3 0 1,0 0-2,0 0 1,0 0 0,-7 0 0,0 0 0,0 0 0,11 0 0,-11 0 0,0 0 0,7 0 0,0 0 1,0 0-2,4 0 2,-4 0-1,0 0-1,-7 0 1,7 0 0,-7 0 1,0 0-2,0 0 2,0 0-2,0 0 2,0 0-2,0 0 1,0 0 0,0 0 0,0 0 1,0 0-2,0 0 2,0 0-2,0 0 2,0 0-2,0 0 1,0 0 0,0 0 0,0 0 0,7 0-1,-7 0 2,10 0-2,-3 0 2,0 0-1,11 0 0,-4 0 0,-7 0 0,-7 0 0,7 0 0,-7 0 0,0 0-1,0 0 2,0 0-2,0 0 3,0 0-3,0 0 1,0 0 0,0 0 0,0 0 1,0 0-2,0 0 1,0 0 0,0 0 0,0 0-1,0 0 1,0 0 1,0 0-2,0 0 2,0 0-2,0 0 2,0 0-3,0 0 3,0 0-1,0 0 0,11 0 0,-4 0 0,0 0 0,10 0 0,-10 0 1,-7 0-2,7 0 2,0 0-3,-7 0 4,0 0-3,11 0 1,-11 0 0,0 0 0,7 0 0,0 0 0,7 0 0,-3 0 0,3 0 1,-7 0-3,3 0 4,-3 0-2,7 0-1,-7 0 1,4 0 0,3 0 1,-7 0-2,4 0 2,-4 0-2,0 0 1,0 0 0,0 0 1,-7 0-1,0 0 0,0 0 0,0 0-2,17 0 4,-10 0-3,11 0 2,-11-3-2,-7 3 1,7 0 0,-7 0 0,7 0 0,4-4-1,-11 4 2,0 0-2,0 0 2,0 0-2,7 0 2,0 0-2,0 0 1,0 0 0,-7-4-1,17 4 3,-17 0-3,0 0 2,0 0-2,7 0 2,-7 0-2,0 0 1,0 0 0,0 0-1,0 0 2,0 0-2,0 0 2,0 0-3,7 0 3,4 0-2,-11 0 3,7 0-3,0-3 1,-7 3-1,0 0 2,0 0 0,0 0-2,0 0 2,0 0-2,0 0 1,7 0 0,0 0 0,-7 0-1,11 0 3,-4 0-2,0 0-1,-7-4 2,0 4-2,0 0 2,0 0-2,7 0 2,-7 0-2,0 0 1,0-4 0,0 4 0,0 0 0,0 0-1,0 0 2,0 0-1,0 0 0,0 0-1,0 0 1,0 0 0,0 0 1,0 0-2,17 0 0,-10 0 2,11 0-1,-11 0 1,0 0-3,-7 0 4,0 0-3,0 0 2,0 0-3,0 0 3,0 0-2,0 0 1,7 0 0,-7 0 0,7 0 1,4 0-3,-4 0 4,-7-3-2,0 3-1,7 0 2,-7 0-2,0 0 2,0 0-2,7 0 2,-7 0-2,0 0 2,10 0-3,-10 0 4,7 0-2,0 0 0,18 0-1,-18 0 1,-7 0 1,0-3-1,0 3-1,0 0 1,0 0 1,0 0-2,0 0 1,0 0-1,7 0 0,0 0 1,-7 0-1,11 0 3,-4 0-3,-7 0 2,0 0-3,7 0 1,-7 0 1,0 0 0,7 0 0,-7 0 0,0 0 1,0 0-3,7 0 3,-7 0-1,10 0 0,-3 0 0,0 0 0,0 0 0,-7 0 1,0 0-1,11 0-2,-11 0 4,0 0-3,0 0 2,7 0-3,-7 0 3,7 0-1,11 0 1,-11 0 0,-7 0-3,7 0 3,-7 0-1,0 0 0,0 0 0,0 0 1,0 0-1,0 0-1,0 0 1,7 0 0,-7 0 1,0 0-2,0 0 2,0 0-1,0 0 1,0 0-2,0 0 0,0 0 2,0 0-1,0 0 1,0 0-2,0 0 2,0 0-4,0 0 5,0 0-2,0 0 0,0 0 0,0 0-1,0 0 0,0 0 1,0 0 0,0 0 0,0 0 1,0 0-2,7 0 2,3 0-2,-10 0 2,7 0-1,0 0 0,0 0 1,4 0-2,-11 0 1,7 0 0,-7 0 2,0 0-3,0 0 1,7 0 0,-7 0 1,0 0-1,0 0-1,0 0 1,0 0 0,0 0 1,0 0-3,7 0 2,-7 0 0,7 0 0,-7 0 1,11 0-1,-4 0 1,-7 0-3,0 0 4,0 0-2,7 0 0,-7 0-1,0 0 2,0 0-2,0 0 2,0 0-2,0 0 1,0 0 1,0 0-1,0 0-1,0 0 1,0 0 0,0 0-1,0 0 2,0 0-1,0 0 0,7 0 0,-7 0-1,10 0 3,-3 0-4,0 0 4,0 0-2,0 0-1,4 0 2,-11 0-1,7 0 0,-7 0 0,7 0 0,-7 0 0,0 0 1,0 0-1,0 0 0,0 0-1,0 0 2,0 0-2,0 0 2,0 0-1,0 0 0,0 0 0,0 0 0,0 0 0,0 0 0,0 0 0,0 0 0,0 0 0,0 0 0,0 0 0,0 0 0,0 0-1,0 0 2,0 0-3,0 0 2,7 0-1,-7 0 3,0 0-4,0 0 3,0 0-1,0 0 0,0 0 2,0 0-3,0 0 4,0 0-4,0 0 2,0 0 0,0 0-1,0 0 0,0 0 1,0 0-1,0 0 0,0 0 0,0 0 0,0 0 0,0 0 1,0 0-2,0 0 2,0 0-2,0 0 3,0 0-3,0 0 3,0 0-3,0 0 2,0 0-1,0 0-1,0 0 2,0 0-2,0 0 2,0 0-1,0 0 0,0 0-1,0 0 2,0 0-2,0 0 1,0 0-1,0 0-3,0 0-8,0 0-5,0 0-5,0 0-20,0 0-28,0 0-8,-7 0-5,-18 0-21,11 0-116</inkml:trace>
        </inkml:traceGroup>
      </inkml:traceGroup>
    </inkml:traceGroup>
  </inkml:traceGroup>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8:56:19.916"/>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8:56:20.878"/>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8:56:21.932"/>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8:56:22.757"/>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9:00:30.454"/>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9:00:30.468"/>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9:00:30.481"/>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9:00:30.486"/>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9:00:30.491"/>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2:36.414"/>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8:47.600"/>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2:36.430"/>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2:36.445"/>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3:08.878"/>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3:08.893"/>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8T17:59:01.045"/>
    </inkml:context>
    <inkml:brush xml:id="br0">
      <inkml:brushProperty name="width" value="0.21167" units="cm"/>
      <inkml:brushProperty name="height" value="0.21167" units="cm"/>
      <inkml:brushProperty name="color" value="#47651E"/>
      <inkml:brushProperty name="fitToCurve" value="1"/>
    </inkml:brush>
    <inkml:brush xml:id="br1">
      <inkml:brushProperty name="width" value="0.21167" units="cm"/>
      <inkml:brushProperty name="height" value="0.21167" units="cm"/>
      <inkml:brushProperty name="color" value="#46641D"/>
      <inkml:brushProperty name="fitToCurve" value="1"/>
    </inkml:brush>
  </inkml:definitions>
  <inkml:traceGroup>
    <inkml:annotationXML>
      <emma:emma xmlns:emma="http://www.w3.org/2003/04/emma" version="1.0">
        <emma:interpretation id="{56C41C19-BDFB-4B7A-B89B-D577B4E197AB}" emma:medium="tactile" emma:mode="ink">
          <msink:context xmlns:msink="http://schemas.microsoft.com/ink/2010/main" type="writingRegion" rotatedBoundingBox="15570,8166 21576,8049 21600,9289 15595,9406"/>
        </emma:interpretation>
      </emma:emma>
    </inkml:annotationXML>
    <inkml:traceGroup>
      <inkml:annotationXML>
        <emma:emma xmlns:emma="http://www.w3.org/2003/04/emma" version="1.0">
          <emma:interpretation id="{EE033F0B-9605-4422-BD5B-0422E209377E}" emma:medium="tactile" emma:mode="ink">
            <msink:context xmlns:msink="http://schemas.microsoft.com/ink/2010/main" type="paragraph" rotatedBoundingBox="15570,8166 21576,8049 21600,9289 15595,9406" alignmentLevel="1"/>
          </emma:interpretation>
        </emma:emma>
      </inkml:annotationXML>
      <inkml:traceGroup>
        <inkml:annotationXML>
          <emma:emma xmlns:emma="http://www.w3.org/2003/04/emma" version="1.0">
            <emma:interpretation id="{18CB7B51-8B16-421F-8162-9D95B4B99348}" emma:medium="tactile" emma:mode="ink">
              <msink:context xmlns:msink="http://schemas.microsoft.com/ink/2010/main" type="line" rotatedBoundingBox="15570,8166 21576,8049 21600,9289 15595,9406"/>
            </emma:interpretation>
          </emma:emma>
        </inkml:annotationXML>
        <inkml:traceGroup>
          <inkml:annotationXML>
            <emma:emma xmlns:emma="http://www.w3.org/2003/04/emma" version="1.0">
              <emma:interpretation id="{F8952227-7413-48E6-BE40-94BF7FF81C19}" emma:medium="tactile" emma:mode="ink">
                <msink:context xmlns:msink="http://schemas.microsoft.com/ink/2010/main" type="inkWord" rotatedBoundingBox="15570,8166 21576,8049 21600,9289 15595,9406"/>
              </emma:interpretation>
              <emma:one-of disjunction-type="recognition" id="oneOf0">
                <emma:interpretation id="interp0" emma:lang="en-US" emma:confidence="0">
                  <emma:literal>Fat</emma:literal>
                </emma:interpretation>
                <emma:interpretation id="interp1" emma:lang="en-US" emma:confidence="0">
                  <emma:literal>Fate</emma:literal>
                </emma:interpretation>
                <emma:interpretation id="interp2" emma:lang="en-US" emma:confidence="0">
                  <emma:literal>Fame</emma:literal>
                </emma:interpretation>
                <emma:interpretation id="interp3" emma:lang="en-US" emma:confidence="0">
                  <emma:literal>Fad</emma:literal>
                </emma:interpretation>
                <emma:interpretation id="interp4" emma:lang="en-US" emma:confidence="0">
                  <emma:literal>Faze</emma:literal>
                </emma:interpretation>
              </emma:one-of>
            </emma:emma>
          </inkml:annotationXML>
          <inkml:trace contextRef="#ctx0" brushRef="#br0">6444-4 24,'0'0'37,"0"0"-6,0 0 0,0 0-4,0 0 7,0 0-11,0 0 1,0 0 2,0 0 4,0 0 5,0 0-5,0 0-4,0 0-3,0 0-6,-9 0-4,-15 0-1,-4 0-3,-5 0-4,1 0 1,4 0 1,-5 0 2,0 3-3,-4-3-1,-19 4 2,5 3-3,0-3 0,0 3 2,8-7-2,2 4 2,12-4-3,-3 0 2,-19 4 0,19-1-1,-11-3-2,25 0 1,-6 0 0,-17 0 1,-1 0-2,5 0-1,-6 3 1,2-3-1,-1 4 0,9-4-1,1 0 2,4 4 0,4-4-2,-4 5 1,-5-5-1,2 0 3,-21 2-3,-9 2 1,-4 4-1,-5-4 1,20-1 0,-2 4-1,-4-3 0,19-2 1,4 3-1,-9-5 0,-9 3 1,9 3-1,-10-6 1,11 2-1,-10-2 1,-14 0 0,13 0 0,-9 0 1,2 0-2,16 0 1,1 4-1,33-4 0,-23 0 1,8 0-1,5 0 1,1 0 0,-6 0 2,15 0-2,-14 0 0,-4 0-2,4 0 2,-5 0 0,-5 0-1,10 0 0,5 0 0,-1 0 1,-14 0-1,9 0 0,15 0 0,0 0 0,-1 0 1,-12 0-2,13 0 3,-1 0-2,-14 0 0,15 0-1,-9 0 2,3 0-2,6 0 2,-19 0-2,5 0 1,5 0 0,-15 0 0,24 0 0,-15 0 0,14 0 1,1 0-1,0 0 0,9 0 0,0 0 0,0 0-1,0 0 2,-13 0-1,13 0 0,0 0 0,-10 0 1,1 0-2,0 0 2,0 0-2,9 0 2,0 0-1,-15 0 0,15 0 0,-9 0 1,-1 0-2,1 0 2,-5 0-1,14 0-1,0 0 2,-10 0-1,1 0 0,9 0 0,-9 0 0,9 0 1,-13 0-2,3 0 2,1 0-1,9 0 0,-19 0 0,5 0-1,5 0 2,-1 0-1,1 0 0,-15 0 0,15 0 0,-10 0 2,6 0-2,4 0 0,0 0-2,9 0 4,-10 0-2,-4 0 0,5 0-2,-1 0 4,1 0-2,-24 0 0,24 0 0,-14 0 0,14 0 0,-10 0 0,5 0 0,4 0 0,-8 0 0,9 0 0,9 0 0,-15 0 0,6 0 1,-10 0 0,6 0-1,4 0 2,-1 0-2,10 0 1,-9 0 0,0 0-1,-15 0 0,15 0 0,-15 0 1,5 0-1,-3 0 0,-6 0 0,-5 0 0,14 0 0,-14 0 0,24 0 0,-13 0 0,3 0 1,19 0-1,-9 0 0,-6 0-1,6 0 1,0 0 0,-1 0 1,10 0-1,-9 0 0,9 0 2,-14 0-2,4 0 0,1 0-2,0 0 5,9 0-6,-14 0 5,5 0-2,0 0 0,-15 0 0,15 0 1,-10 0-2,10 0 2,-15 0-1,15 0 0,-23 0 0,14 0 0,8 0 1,-14 0-2,15 0 1,-15 0 0,24 0 0,-9 0-1,0 0 2,9 0-1,-9 0 0,-14 0-1,14 0 3,-10 0-2,-5 0-2,15 0 3,0 0-1,-15 0 0,15 0 0,9 0 0,-10 0 0,10 0-1,-9 0 2,9 0-1,0 0 0,-13 0 0,4 0 0,-1 0 0,10 0 0,-9 0 0,9 0 0,0 0-1,0 0-1,-14 0 5,14 0-3,0 0-1,0 0 1,0 0 0,-10 0 1,10 0-2,-9 0 1,9 0-2,0 0 5,0 0-6,0 0 5,-9 0-1,9 0-2,0 0 2,-10 0-1,10 0 0,0 0 0,0 0 0,0 0 0,-14 0-1,5 0 2,-1 0-2,10 0 2,0 0-2,0 0 2,0 0-2,0 0 1,0 0 1,0 0-1,0 0-1,0 0 2,0 0-1,-9 0-1,-4 0 2,-6 0-1,1 0 0,3 0-1,6 0 1,0 0 0,-1 0 0,10 0-2,-14 0 4,5 0-4,9 0 2,0 0 2,-10 0-4,10 0 4,-9 0-4,-4 0 2,13 0 0,0 0 0,-9 0 2,-1 0-5,1 0 4,9 0-2,0 0 2,-9 0-2,9 0 2,-24 0-1,5 0-1,-5 0 2,15 0-2,-9 0 1,18 0-1,-23 0 1,14 0 1,-15 0-3,-4 0 2,4 0-1,6 0 2,9 0-3,9 0 4,0 0-3,0 0 1,0 0-2,0 0 2,0 0-2,0 0 2,0 0-2,0 0 2,0 0-1,0 0 0,0 0 1,0 0-1,0 0 2,0 0-2,0 0 1,0 0 0,0 0-1,0 0 1,0 0 0,0 0 1,0 0-1,0 0 0,0 0 0,0 0 0,0 0 0,0 0 1,0 0-2,0 0 1,0 0 0,0 0 0,0 0 0,0 0 0,0 0 0,0 0-1,0 0 2,0 0-2,0 0 1,0 0 1,0 0-2,0 0 1,0 0 1,0 0-2,0 0 1,0 0 0,0 0 0,-14 0 0,14 0 1,0 0-2,0 0 1,0 0 0,0 0 0,0 0 0,0 0 1,-9 0-1,0 0 0,9 0-1,-24 0 1,24 0 1,-9 0-1,-10 0 0,10 0 0,-6 0 0,15 0-1,-9 4 1,9-4 0,0 0 0,-9 0 0,0 0-1,9 0 1,0 0-1,-14 0 1,14 0 0,-9 3 1,9-3-2,-9 7 1,-10 1 0,-5-3 0,6 2 1,-6-3-2,5-1 1,6 1 0,4-1 0,0 1-1,-1-4 2,1 3-1,9-3 0,0 0 0,0 0 0,0 0 1,0 0-2,0 4 1,-14-4 0,14 0-1,-10 5 1,10-2 0,-18 2 0,-6-3 0,24-2 0,-9 4-2,-1-4 3,1 3-2,-13 1 2,12-1-1,-23 6 0,24-6 0,0 5 0,-15-5 0,24 0 0,-19 1 0,10-4 0,-4 4 0,13-1 0,-10 2 0,10-5 0,-9 3 0,9 0 0,-24 5-1,15-5 1,0-3 0,9 0 0,-9 0 0,9 4 0,0-4 0,0 4 0,0-4 0,0 0 1,0 0-1,0 0-1,-10 0 1,10 0 1,0 0-1,0 0-1,0 3 2,0-3-1,0 0 0,0 0-1,-13 0 2,13 0-1,-11 0-1,2 5 1,9-5 0,0 3 0,0-3 0,0 4 0,0-4 0,-9 0 0,9 0 0,0 2 0,-13 3 0,3 3 0,1-5 0,-9 0 0,18 1 1,-15 0-2,15 0 1,0-1 1,0 1-1,0-4 1,0 0-2,0 0 3,0 0-3,0 0 1,0 0-1,0 0 1,0 0 0,0 3 1,0-3-2,0 0 1,0 0 0,0 0 1,0 0-1,0 0-1,0 0 2,0 0-2,0 0 1,0 0-1,0 0 1,0 0 1,0 0-1,-9 8 0,-1-5 0,1 7 0,-24 0 0,24-6 1,9 3-1,-9-4-1,-5 2 1,5-5 0,0 3 1,-1-3-2,10 0 3,-14 4-3,5-4 1,9 4 0,0-1 0,0-3 0,0 3 0,0-3-1,-10 0 2,10 0-2,0 0 2,0 0-1,-9 4 0,-4 0 0,4-1 0,9-3-1,0 0 2,0 0-2,0 0 1,-11 0 1,11 0-1,0 0-1,0 0 1,0 0 0,0 0 1,0 0-1,0 0-1,0 4 2,0-4-3,0 0 4,0 0-2,0 0 0,0 0-1,0 0 1,-9 5 1,-1-2-1,10 1-1,-22 3 2,13-4-1,-1 1-1,-4 2 2,14-6-1,0 5-1,-9-1 2,9 1-1,0-3 0,-10 2 0,10-4-1,-9 3 2,9 1-1,-9-4 0,9 0 0,0 0 0,-13 3 0,13 1 1,-11 0-2,11-4 2,-9 0-1,9 0-1,0 0 2,-10 0-2,-3 0 1,4 4 1,0 0-2,-1-2 2,1-2-1,-6 5 0,15-5 0,-9 3 0,9-3 0,0 0-1,-9 5 2,0 1-1,-5-2 0,4 3 0,10-3 0,0 0 0,-9-1 0,9 1 0,-10-4 0,10 0 1,-13 4-2,13-4 2,-28 7-1,19-4-1,-6 2 2,-3 2-1,9-7 1,-5 5-1,5-5 0,-2 2 1,2 3-1,0-5 0,-4 0 0,3 0 0,1 0 0,9 3 0,-9-3 0,9 0-1,-15 0 2,15 0-1,0 0 0,0 0 0,0 0 1,-9 0 0,9 0-2,-9 0 1,9 0 0,0 0 0,-10 0 1,10 0-1,0 4 0,0-4 0,0 0-1,0 0 2,0 0-1,0 0-1,0 0 2,0 0-1,0 0-1,0 0 2,0 0-1,0 0 0,0 0 0,0 0 0,-13 0 0,13 0 0,0 0 0,0 0 0,0 3 0,0-3-1,0 0 2,0 0-1,0 0 0,0 0 0,0 0 0,0 0 0,0 5-1,0-5 1,0 0 1,0 0-1,0 0-2,0 0 1,0 0 1,0 0 0,0 0 0,0 0 0,0 0 0,0 0 0,0 0-1,0 0 0,0 0 1,0 0 0,0 0-2,0 0-2,0 0 2,0 0 1,0 0 1,0 0-1,0 0 0,0 0 2,0 0-2,0 0 1,0 0 0,0 0 0,0 0 0,0 0-1,0 0 1,0 0-1,0 0-1,0 0 1,0 0 2,0 0-2,0 3 0,0-3 1,0 0 0,0 0 0,0 0 1,0 0-1,0 4 0,0-4 0,0 3 1,0 5-2,0-5 1,0 5-1,0-4 2,0 0-1,0-4 0,0 0-1,0 0 2,0 3-1,0 1 0,0 3 0,0-4 0,0 2 0,0-5 0,0 2 0,0-2 0,0 4-1,0-4 1,0 5 0,0-2 1,0-3-1,0 0 0,0 0 0,0 4 0,0-1 1,0 1-2,0-4 2,0 3-2,0-3 1,0 4 0,0 0 1,0-4-1,0 8-1,0-4 2,0-1-1,0 0 0,0 1 0,0 2 0,0-1 1,0-2-1,0-3 1,0 0-2,0 0 1,0 0 0,0 6 1,0-4-1,0-2-1,0 0 2,0 4-2,0-4 2,0 3-1,0 1 0,0 0 0,0-4-1,0 0 2,0 3-1,0-3 0,0 0 0,0 4 0,0 3 0,0-4 1,-9 5 0,9-3-1,0-2 0,0-3 0,0 3 0,0 2-1,0-2 2,0 0-1,0-3 0,0 5 0,0-1 0,0-1 0,0-3 1,0 0-1,0 0-1,0 0 1,0 0 0,0 4 0,0-4 0,0 0 1,0 0-1,0 0-1,0 0 1,0 0 0,0 0 0,0 0 1,0 4-2,0-1 1,0 1 0,-11-4 0,11 3 0,0 1 0,0-4 1,0 4-2,0-4 1,0 4 0,0 0 0,-9-4 0,9 2 0,0 3 1,0-2-2,0 2 2,0-5-1,-9 0 0,9 0 0,0 0 0,0 0 0,0 0-1,0 0 3,0 2-3,0-2 1,0 4 0,0-1 0,0 2 0,0-2 0,0 1 0,0 0 0,0-1 0,0 1 0,0-4-1,0 4 1,0-4 0,0 0-1,0 0 2,0 0-1,0 3 0,0-3 0,0 4 0,0-4 0,0 0 0,0 4 0,0-4 0,0 0 0,0 0 0,0 0 0,0 0 1,0 0-2,0 0 1,0 4-1,0-4 2,0 0-1,0 0 0,0 0 0,0 0 0,0 0 1,0 0-2,0 0 2,0 0-1,0 0 0,0 0 0,0 0 1,0 0-2,0 0 1,0 0 0,0 0 0,0 0 0,0 0-1,0 0 2,0 0-1,0 0 0,0 0 0,0 0 0,0 0 0,0 0 1,0 0-2,0 0 1,0 0 1,0 0-2,0 0 2,0 0-2,0 0 2,0 0-2,0 0 2,0 0 0,0 0-2,0 0 1,0 0 0,0 0 0,0 0 1,0 0-2,0 0 1,0 0 0,0 0-1,0 0 1,0 0 1,0 0-2,-13 0 2,13 0-2,0 0 2,0 0-1,0 0-1,0 0 1,0 0 0,0 0 0,0 0 0,0 0 0,0 0 1,0 0-1,0 0-1,0 0 2,0 0-1,0 0 0,0 0 1,0 0-2,0 0 1,0 0 0,0 0 0,0 0-1,0 0 1,0 0 0,0 0 0,0 0 0,0 0 1,0 0-1,0 0 0,0 0 0,0 0 0,0 0 1,0 0-2,0 0 1,0 0 0,0 0 0,0 0-1,0 0 1,0 0 0,0 0 0,0 0 1,0 0-1,0 0 0,0 0 0,0 0 0,0 0 0,0 0 0,0 0 0,0 0-1,0 0 2,0 0-1,0 0 0,0 0-1,0 0 1,0 0 1,0 0-3,0 0 2,0 0 0,0 0 0,0 0 0,0 0 0,0 0 0,0 0 0,0 0 0,0 0 0,0 0 0,0 0 0,0 0-1,0 0 2,0 0-1,0 0-1,0 0 1,0 0 0,0 0 0,0 0-1,0 0 1,0 0 0,0 0 0,0 0 0,0 0 0,0 0 0,0 0 0,0 0 0,0 0 0,0 0 0,0 0 0,0 0 0,0 0 0,0 0-1,0 0 2,0 0-1,0 0 0,0 0 0,0 0 0,0 0 0,0 0 0,0 0 0,0 0 0,0 0 0,0 0-1,0 0 1,0 0 0,0 0 0,0 0 0,0 0 0,0 0 0,0 0 1,0 0-2,0 0 1,0 0 0,0 0 0,0 0 0,0 0 0,0 0 0,0 0-1,0 0 1,0 0 0,0 0 0,0 0 0,0 0 0,0 0 0,0 0 0,0 0 0,0 0 0,0 0 0,0 0 0,0 0 0,0 0-1,0 0 0,0 0 1,0 0 0,0 0-1,0 0 1,0 0 0,0 0 0,13 0 1,5 0-1,-7 0 0,-11 3 0,9-3 0,-9 4 0,13-4-1,-13 3 1,10-3-1,-1 0 2,0 3-1,-9-3-1,15 0 2,-6 4-1,10 0 0,-6-4 0,5 4 0,-7-4 0,-2 3 0,5-3-1,-14 5 1,9-5 1,9 0-2,-18 3 2,0-3-1,0 0 0,0 0 0,15 0 0,-6 0 0,10 4 0,-10-4-1,-9 0 2,0 0-1,0 0-1,0 0 2,13 0-1,-13 0 0,0 0 0,10 3 0,-10-3 1,0 0-2,9 0 1,-9 4 0,0-4 0,0 0 0,0 0 1,0 0-2,0 0 2,0 0-1,10 0 0,-10 4 0,14-4-1,-14 0 2,0 0-1,0 0-1,0 0 1,0 3 1,0-3-2,0 0 1,0 0 1,0 0-2,0 0 2,0 0-2,0 0 2,0 0-2,0 0 1,0 0 0,0 0 0,0 0 0,0 0 0,0 0 0,9 0 0,-9 0 0,9 0 0,-9 0 1,9 4-2,6-4 2,-15 0-2,0 0 1,0 0 0,0 0 0,0 0 1,0 4-2,0-4 1,9 0 0,1 4 1,-10-4-2,9 3 1,0-3 1,4 0-1,-13 4 0,0-4 0,0 3-1,0-3 1,0 0 1,0 0-2,10 4 2,-10-4-1,0 4 0,9-4 0,-9 3 0,11 2 0,-11-5 0,0 2 0,0 4 0,13-6 0,-4 0-1,-9 3 2,9-3-2,-9 4 2,10-4-1,-10 4 0,9-4 0,-9 3 0,0-3 0,0 4 0,14-4-1,-14 3 1,10-3 1,-1 4-1,-9-2-1,9 4 2,-9-6-1,0 0 0,0 0 0,0 0 0,0 0 0,0 0 0,0 0 0,13 0 0,-13 0 0,0 0 0,0 0 0,0 0 0,0 0 0,0 0 0,0 0 0,0 0-1,0 3 2,0-3-1,0 0 0,0 0-1,0 0 2,0 0-2,10 5 1,-10-5 2,0 3-4,9-3 3,-9 0-1,0 3 0,0-3 0,11 4-1,-2-4 2,-9 0-2,0 0 2,0 0-2,0 3 2,0-3-1,13 0 0,-13 3 0,0-3 0,9 0 0,-9 4 0,10-4 0,-10 0-1,0 0 3,0 0-3,0 4 1,9 0-1,-9 0 2,14-4-2,-14 4 1,0-4 1,0 0-2,0 3 2,0 1-2,0-4 1,0 0 1,0 0-1,0 0 0,0 0 0,0 0 0,0 0-1,0 4 2,0-1-2,0-3 2,0 0-2,0 0 1,10 3 1,-10-3-1,0 0 0,0 0 0,0 4 0,0-4 0,0 0-1,9 5 1,-9-5 2,0 2-4,0 3 3,0-5-2,0 3 2,9-3-1,-9 5 0,0-5 0,0 0 0,0 0 0,0 2 0,14-2-1,-5 0 2,-9 0-1,9 0 0,-9 4 0,0-1 0,20 4 0,-20-2 0,13-5-1,-13 4 2,9-4-1,1 3 0,-1 1 0,-9-4 0,15 0 0,-15 2 0,9-2-1,0 5 2,0-1-2,1-4 1,-10 3 1,0 1-2,13-4 2,-13 4-2,9-4 1,0 4 0,-9-4 1,0 0-2,11 0 1,2 0 0,-13 0 0,0 3 0,0-3 0,0 0 0,0 0 0,19 0 0,-19 0 0,0 0-1,0 0 2,9 0-2,-9 3 1,0-3 1,0 0-1,0 0 0,0 0 0,0 0-1,9 0 1,-9 4 0,0-4 0,15 0 0,-15 0 0,0 0-1,9 4 2,-9-4-1,0 0 0,0 5-1,0-5 2,9 0-1,-9 0 0,0 0 0,23 0 0,-23 0-1,9 2 1,10-2 0,-19 0 0,0 4-1,14-4 2,-14 0-2,10 4 1,-1-4 1,0 0-1,-9 0 0,0 0 0,0 4 0,0-4 0,0 0 0,0 0 1,9 0-1,-9 0-1,15 0 1,-6 3 0,1-3 0,-1 0 0,-9 0 1,13 0-2,-13 0 1,9 5 0,-9-5 0,0 0 1,0 4-2,0-4 2,10 0-1,-10 0-2,0 0 2,0 0 0,9 0 0,15 0 0,-15 0 0,-9 0 0,9 0 0,-9 0 0,0 0 0,0 0 0,10 0 0,4 0 1,-14 0-1,9 0-1,-9 0 0,10 0 1,-1 0 0,0 0 0,4 0 1,-3 0-1,-1 0-1,0 0 2,6 0-4,-6 0 5,0 0-1,-9 0-1,0 0-1,0 0 1,10 0-2,4 0 2,-14 0 0,9 0 0,-9 0 0,0 0 2,10 0-5,-1 0 3,-9 0 1,0 0-1,0 0 0,9 0 0,-9 0 0,14 0 0,-5 0 0,-9 0 2,9 0-4,0 0 4,6 0-4,-6 0 4,10 0-4,-19 0 4,0 0-2,0 0-2,0 0 4,0 0-4,9 0 4,6 0-2,-15 0 0,9 0-2,0 0 4,14 0-4,-14 3 2,0-3 0,0 0 0,1 0 2,4 0-2,-4 0 0,-1 0 0,15 4 0,-15-4-2,9 0 2,5 0 2,-14 0-2,0 0-2,15 0 2,-14 0 2,-1 0-2,-9 0 0,9 0 0,6 0-2,-15 0 2,9 0 0,10 0 2,3 0-4,6 4 2,-14-1 2,-14-3-2,10 0-2,-10 0 2,18 0 0,6 0 0,4 0 0,-6 0 2,-12 0-4,-1 4 2,15-4 0,-24 0 0,9 4 0,0-4 0,1 0 0,4 0 0,-5 3 0,10-3 0,3 0 0,-3 4 2,-10-4-2,15 0-2,-24 0 4,0 0-4,9 4 2,-9-4 0,10 0 2,4 0-4,-4 0 4,-1 0-4,0 0 4,4 0-4,-3 0 2,-1 0 0,0 0 0,0 0 0,15 0 0,-24 0 0,19 0 2,-5 0-4,-4 0 2,-1 0 2,-9 0-4,9 0 2,14 0 0,-14 0 0,0 0 0,0 0 0,-9 0 0,15 0 0,-15 0 2,9 0-2,1 0 0,-10 0-2,9 0 2,0 0 0,6 0 2,-6 0-2,0 0 0,-9 0 0,23 0-2,-14 0 4,0 0-4,15 0 4,-15 0-2,1 0-2,-1 0 4,-9 0-2,9 3 0,6-3 0,-15 0 0,28 0 0,-15 0 0,-4 0-2,0 0 4,1 0-2,-10 0 0,9 0-2,-9 0 4,14 0-2,5 0 0,-10 0 0,6 0 0,-6 0 0,10 0 1,3 0-2,-13 0 1,10 0 0,-4 0 0,-6 0 1,0 0-2,0 0-1,6 0 4,-6 0-2,0 0 0,1 0 0,-1 0 0,-9 0 1,0 0-2,13 0 2,-3 0-2,8 0 1,-3 0 0,-6 0 0,-9 0 0,9 3 0,0-3 1,-9 0-2,10 0 1,4 0 0,-4 0 1,8 0-2,5 0 1,-14 0 0,24 0-2,-24 0 4,1 0-2,-1 0 1,5 0-2,-4 0 2,-1 0-2,0 0 1,4 0-2,6 0 5,0 0-3,4 0-1,-13 0 1,13 0 0,-13 0 0,8 0 0,-8 0 0,12 0-2,-13 0 5,15 0-4,-5 0-1,5 0 2,-6 0 0,1 0 2,3 0-2,-13 0-2,1 4 2,14-4 0,-6 0 2,6 0-2,-15 4 0,23-4-2,-14 0 2,1 0 2,5 0-2,-6 0-2,6 0 2,-14 0 0,12 0 2,-3 3-4,-10-3 2,-9 0 2,24 0-2,-15 0 0,9 5 0,-3-5 0,-6 0 0,1 0 0,-10 0 0,9 0-2,0 0 4,4 0-1,-3 0-1,8 0-1,-3 0 1,-6 0 0,10 0 0,-10 0 0,5 0 1,-4 0-4,-10 0 5,8 0-2,-8 0 1,9 0-2,4 0 1,-3 0 0,-1 0 0,0 0 1,6 0-2,-6 0 1,10 0 0,5 0 0,3 0 0,-13 0 1,13 0-2,-3 0 1,-5 0 0,5 0 0,-15 0 0,0 0 0,10 0 0,-6 0 0,-4 0 0,0 0 0,1 0 1,4 0-2,-4 0 2,-1 0-1,15 0-1,-6 0 1,1 0 0,3 0 0,-3 0 0,14 0 0,0 0 1,-14 0-2,12 0 1,-3 0 0,-4 0 1,9 0-2,-14 0 1,-10 0 1,13 0-2,-12 0 1,-1 0 1,0 0-2,-9 0 1,15 0 1,-6 0-1,-9 0 0,9 0 0,1 0-1,-10 0 2,14 0-1,-5 0 0,1 0 0,-1 0-1,0 0 2,-9 0-1,14 0 0,4 0 0,-9 0 0,15 0 0,-5 0 1,14 0-1,-24 0-1,23 0 1,10 0 0,-14 0 0,-4 0 1,-15 0-1,0 0-1,5 0 1,-14 0 0,9 4 0,0-4 0,10 0 0,-5 0 0,5 0 0,14 0 0,-14 0 0,12 0 0,-12 0 1,-5 0-1,5 0 0,-10 3 0,6-3 0,3 0 0,-8 0-1,-1 0 2,4 0-1,-4 0 0,1 0 0,14 0 0,-15 0 0,0 0 0,10 0 0,-5 0 0,5 0 0,-10 0 0,13 0 0,-12 0 0,14 0 0,-15 0 0,0 0 0,0 0 0,1 0 0,-10 0 0,14 0 0,-14 0 0,10 0 0,8 0 1,5 0-1,-5 0-1,6 0 2,-15 0-1,0 0-1,15 0 2,-14 0-2,-1 0 2,0 0-2,0 0 1,5 0 0,-14 0 0,9 0 1,-9 0-2,0 0 1,9 0 0,-9 0 0,0 0 0,0 0 1,0 0 0,9 0-2,-9 0 1,24 0 1,-14 0-2,-1 0 1,24 0 0,-15 0 1,5 0-1,-4 0-1,-5 0 1,-5 0 1,1 0-2,-1 0 2,-9 0-1,9 0 0,-9 0-1,0 0 2,15 0-1,-6 0-1,-9 0 2,19 0-1,-6 0-1,-13 0 2,18 0-2,-8 0 1,13 0 0,-4 0 0,4 0 0,-4 0 1,-9 0-1,3 0-1,-4 0 1,0 0 0,-9 0 0,0 0 0,10 0 1,-10 0-2,0 0 1,9 0 0,-9 0 1,0 0-1,0 0 0,0 0 0,15 0-1,-15 0 2,9 0-1,0 0 0,0 0 0,5 0 0,-4 0 0,-1 0 1,1 0-2,-1 0 1,4 0 0,6 0 0,-10 0 0,15 0 0,-6 0 0,6-3 0,-5-1 0,-10 4 0,4 0 0,-13 0 1,10 0-2,-10 0 1,0 0-1,0 0 3,9 0-3,0 0 0,-9 0 3,15 0-2,-15 0-1,0 0 1,0-5 0,9 5-1,-9 0 2,0 0-1,9 0 0,1 0-1,-10 0 3,0 0-3,0 0 1,9 0 0,4 0 0,-13 0 0,20 0 0,-11-3 1,14 3-1,5 0 0,-14 0 0,-14 0 0,9-4-1,-9 4 2,0 0-2,10 0 2,-10 0-1,0 0-1,0 0 2,0 0-1,0 0-1,9 0 1,4 0 0,-13 0 1,11 0-2,-11 0 1,0 0 0,9 0 1,-9 0-1,9 0 0,5-4 0,-14 4 0,9 0 0,9 0 0,6-3 0,-5 3 0,3 0-1,-2-3 1,-11 3 1,1-4-1,12 4 0,-13-4 0,1 4 0,14 0 0,-15-3 0,9 3 0,6 0-1,-15 0 2,1 0-1,12 0 0,-22 0 1,0 0-3,10 0 3,-10 0-1,0 0 0,9 0 0,-9-4 0,14 4 0,-4-4 0,-10 4 1,9 0-1,-9 0 0,9 0 0,0 0 0,-9 0-1,0 0 2,14 0-2,-14 0 2,9-3-1,2 3 0,-11 0 0,9-4 0,13 4 0,-3-4 0,5 1-1,-6-1 2,14-1-1,-12 5 0,2-3 0,-3-5 0,-10 8 0,-9-4 0,15 4 0,-6 0 0,-9 0-1,0 0 2,9 0-1,-9 0-1,0 0 2,0 0-2,0 0 2,0 0-1,10 0 0,-10 0-1,13 0 2,-4 0-1,0 0 0,2-2 0,-11 2 0,9-5-1,4 5 2,-3-4-1,-10 4 0,9-4 0,0 4 0,6 0 0,-15-3 0,9 3 0,-9 0-1,0 0 2,0 0-1,0-3 0,0-1-1,9 4 1,-9-4 1,0 4-2,10 0 2,-10 0-2,9 0 1,4-4 0,-4 4 1,2-3-1,-2 3-1,5-4 2,-5-1-2,0 3 1,0 2-1,-9-4 2,10 4-1,-10 0 1,0 0-2,0 0 1,0 0 0,0 0 0,0-3 0,0 3 0,0 0 1,0 0-1,0 0-1,0 0 1,0 0 0,0 0 0,0 0 1,14 0-1,-14 0 0,0 0 0,0 0 0,0-4 0,0 4 0,0 0 0,0 0 0,0 0 0,0 0 0,0 0 0,0 0 0,0 0 0,0 0-1,0 0 1,0 0 0,0 0 0,0 0 0,0 0-1,0 0 1,0 0 0,0-5 0,0 5-1,0 0 0,9 0 2,-9 0-2,0 0 1,0 0 0,10-3 0,-10 3 0,0 0 0,0-4 0,0 4 0,0 0 0,0 0 0,9-3 0,4-1-1,-3 2 1,-1-3 1,-9 2-2,10-2 1,-10 3 0,0-3 0,0 5 0,0 0 0,0 0 0,0 0 0,14 0 0,-14-4 0,0 4 0,0 0-1,0-3 2,0 3-1,0 0-1,0-3 2,0 3-2,0-4 1,9 0 0,0 1 0,-9 3 0,9-4 0,-9 4 0,0 0 0,0-4 0,0 4 0,0-4 0,0 4 0,0-4 0,10 0 0,-10 1 0,14-4 0,-4 4 0,-10 0 0,9-2 0,-9 2 0,0-3 0,0 4 0,9-2 0,-9 1 0,0 3 0,0 0 0,0 0 0,0 0 0,13-4-2,-13 4 4,0 0-2,0 0 0,0-3 0,0-1 0,0 4 0,0 0 0,0-4 0,0 1-2,10-3 4,-10 6-2,0 0 0,9-2 0,-9 2 0,0 0 0,0-5 0,0 5 0,0-3 0,20-1 0,-20 0 0,0 1 0,0-1 0,0 4 0,0 0 0,13-3 1,-13-1-1,0 0 0,0 4 0,9-4-1,-9 1 2,0-1-1,0 0 0,0 1 0,10-1 0,-10 1-1,0 3 1,0 0 1,0-5-1,0 2 1,0 3-1,0-4-1,0 4 2,9 0-1,-9 0 0,0 0 1,0-8-2,0 5 1,0 0 0,0-1 0,0 1 0,0-1 0,0 0 1,0-3-2,0 3 1,0 4 0,0-4 0,0 4 0,0 0 0,0-7 0,0 3 0,0 1 1,0-2-2,0 5 2,0-3-1,0-1-1,0 2 2,0-3-2,0 2 2,0-2-1,0 3 0,0 2 0,0-4 0,0 4 0,0-4 0,0 4 0,0-4 0,0 4 0,0 0 0,14-4 0,-14 4-1,0-3 2,0 3-1,0 0 0,10 0 0,-10-4 0,0 1 0,0-1 0,0 0-1,0-3 2,0-1-1,0 8 0,0 0 0,0 0 0,0 0 0,0-3 0,0 3 0,0-5 0,0 5 0,0 0 1,0 0-2,0-3 2,0 3-1,0-3 0,0 3 0,0-5 0,0 2 0,0 3 0,0-5 0,0 2 0,0-1 0,0 1-1,0-1 2,0 4-1,0-3-1,0 3 2,0-4-2,0 0 1,0 1 0,0-1 0,0 2 1,0 2-2,0-6 2,0 6-2,0 0 1,0-3 1,0-2-1,0 2 0,0 0 0,0 3-1,0-4 2,0 4-1,0 0 1,0 0-2,0 0 1,0 0 0,0-3-1,0 0 2,0 3-2,0-4 2,0-4-2,0 4 1,0-7 0,0 8 0,0-4 0,0 2 0,0 5 1,0-4-1,9 2 0,-9-3 0,0 2 0,0-2 0,0 3 0,0-2 0,0 1 0,0 3 0,0 0 0,0-4 0,0 4 0,0 0 1,0-4-2,0 4 1,0-4 1,0 4-1,0 0-1,0 0 1,0 0 0,0 0 0,0 0 1,0-4-1,0 4-1,0 0 2,0 0-2,0 0 2,0 0-1,0 0 0,0-3 0,0 3 1,0-4-2,0 0 1,0 1 0,0-1 0,0-4 0,0 5 0,0 3 0,0-4-1,0 4 2,0-3-2,0 3 1,0-7 1,0 2-1,0 5 0,0-7-1,0 2 2,0-2-1,0 4 0,0-1-1,0 4 2,0-4-2,0 1 1,0-1-1,0 0 1,0 4 0,0-7 0,0 3 1,0-7-1,0 3-1,0 2 1,0-6 0,9 9 0,-9-4 1,0 3-2,0 2 1,0-7 0,0 9 0,0 0 0,9-5 0,-9 5 0,0-3 0,0 0 0,0-1 0,0 1 1,0 0-1,0-1 0,0-3 0,0 7 0,0-9 0,0 6 0,0-1 0,0 0 0,0 1 1,0-4-2,0 0 2,0-1-2,0 3 1,0-1 0,0 6 0,0-3 0,0-1 0,0 1 1,0-3-1,0 2 0,0 1 0,0-5 0,0 5 0,0-1 0,0 4 0,0-3 0,0 3 1,0-4-1,0 0 0,0 0 0,0 4 1,0-6-2,0 2 2,0 0-1,-9-3 1,-9 3 0,8 1-2,-4-5 3,-5 4-1,10 0 0,9 1-1,-13-1 1,13-3-1,-20 4 0,11-2 0,9 2 0,-10 3 1,10 0 1,0-4 3,-13 4-4,4-4 1,0 4-1,9 0 0,-10 0 0,-4-3 0,4 0 1,1-1-2,-9-3 0,18 2 0,-24-2 0,15 3 0,-14-3 0,14 0 0,-1-1 0,1 4 1,-15 1-1,15-1 0,-9 1 0,18-1 1,-14 4-1,5-3 0,9-1 0,-11 4 0,11-3 0,-9 3 0,-13-4 1,12 4-1,1 0 0,-15-5 0,24 2-1,-9-2 3,9 1-1,-9 1-1,-1 0-1,-3-1 1,4 0 1,-2 4-1,2 0-1,0 0 2,9-2-1,-13 2-1,3 0 1,1-6 0,0 6 1,9-3-2,-15 3 3,6 0-3,9 0 1,-9 0 0,9-5 1,-10 5-1,-3-2 0,4 2 0,9 0 1,-9 0 0,-2 0-2,11 0 2,-9-4-1,-4 4 3,3 0-4,1 0 2,9 0 1,-9 0-2,-6 0 0,6 0 1,0 0 0,-1-3-1,1 3 0,-4 0 0,4-4 1,-2 4-2,11 0 2,-23 0-1,14 0-1,0-3 1,0 3 1,-1 0-2,-4 0 1,5 0 0,-1 0 1,10 0 0,-22 0-2,3 0 1,9-4 0,-4 4 0,-4-4 0,9 4 0,-1-4-1,-4 4 1,4-4 0,1 2 0,0 2 2,-4-5-3,3 5 0,10-4 1,-9 4 1,9 0-2,0 0 1,-11 0 0,2 0 0,-4 0 1,4 0-1,-10-4 0,5 4 0,4 0-1,1 0 1,0 0 0,0 0 0,-5 0-1,5 0 1,0-3 0,9 3 0,-11-3 1,11 3-1,-13 0 0,4 0 0,9 0 0,-10 0-1,10 0 1,0 0-1,0 0 2,0 0 0,-9 0-1,9 0 0,-14 0 1,14 0 0,0 0-1,-19 0 1,10 0 0,-1 0 1,-12 0-2,13 0 0,-2 0 0,-2 0-1,13 0 2,0 0-1,0 0 1,0 0-1,0 0 1,0 0-1,0 0 1,-9 0-2,-1 0 2,1 0-1,0 0 0,-6 0 0,6 0 0,0 0 0,9 0 0,-10 0 0,-3 0 0,13 0 0,0 0-1,0 0 2,0 0-2,0 0 1,0 0 1,0 0-1,0 0 0,0 0-1,0 0 2,0 0-1,0 0 0,0 0-2,0 0 2,0 0-1,0 0 0,0 0 1,0 0-1,0 0 1,0 0-2,0 0 0,0 0 1,0 0-1,0 0 0,0 0-2,0 0 0,0 0-7,0 0-6,0 0-11,0 0-4,0 0-37,0 0 3,0 0-32,-9 0-44</inkml:trace>
          <inkml:trace contextRef="#ctx0" brushRef="#br1" timeOffset="101259.7779">547 695 19,'0'0'5,"0"0"-3,0 0 11,0 0 10,0 0-8,0 0-4,0 0 0,0 0-1,0 0 1,0 0-3,10 0 0,-10 0-3,0 0 3,0 0-4,0 0 0,0 0-3,0 0 0,0 0 0,0 0-1,0 0 3,0 0-3,0 0 2,0 0 2,0 0 0,0 0 5,0 0 0,0 0 2,0 0-2,0 0 1,0 0 2,0 0-2,0 0-3,0 0 4,0 0-2,0 0 3,0 0-2,0 0 3,0 0-3,0 0-1,0 0-1,0 0-1,0 0-1,0 0-3,0 0-1,0 0 0,0 0 0,0 0-1,0 0 3,0 0-3,0 0 0,0 0 1,0 0-2,0 0 0,0 0-2,0 0 1,0 0 2,0 0 1,20 0-2,2 0 1,6 0 0,-4 0 2,8 0-3,-14 0 1,24 0-1,1 0 1,-15 3-1,14 2 0,8-2 1,-7 5-2,12-4 2,-3 3-1,-11-3 0,-13-1 0,24-3 0,-19 4 0,17-4 0,-17 0 0,19 0 0,-34 0 0,5 3 0,10-3 0,-5 0 1,-4 0-1,-6 0 0,-9 0 0,5 0-1,-5 4 1,0-1 0,10-3 1,-5 5-2,5-2 1,5 2 0,-6 6 1,14-8-2,-14 5 2,6-4-2,4-1 2,-13 5-1,-15-5-1,18 1 2,-8 3 0,21-7-1,-12 8 0,14-4 2,0 6-1,8 1-1,-22-3 1,-10 3-1,15-4 0,-6 0 1,6-7-1,4 4-1,-6 0 2,-3-4-1,14 0 1,-33 0-2,19 4 1,5-4 0,-6 0 1,14 0 0,1 0 0,19 0-1,-2 3 2,-17-3 0,19 0-2,-25 4 1,15-4-1,0 0 2,-9 0-2,17 0 1,-7 0-1,-10 0 2,-15 0-1,14 0-2,11 0 2,-1 0 0,-5 0 0,19 0-1,-19 0 2,18 0-2,-3 0 0,0 0 0,-2 0 0,-8 0 4,19 0-5,-20 0 3,11 0-1,13 0 0,-13 0-1,-25 0 0,16 0 0,-12 0 1,3 0 0,8 0-1,-1 0 2,-4 0-1,20 0 0,-7 0-1,11 0 2,-10 0-1,14 0-1,-28 0 0,5 0 1,-1 0-2,11 0 2,22 0 3,-13 0-4,-9 0 2,22 0 0,-22 0 0,7 0 0,7 0-1,-15 0-1,0 0 1,1 0 1,-2 0-2,2 0 1,-19 0-1,17 0 0,-7 0 1,-10 0-1,-1 0 0,-14 0-1,1 0 2,14 0-1,0 0 0,8 0 0,1 0 0,1 0 1,-25 0-2,14 0 2,-4 0-1,5 0 0,9 0 0,-1 0 0,-7 0 2,3 0-2,-4 0 0,8 0 0,-8 0 0,-24 0 0,24 0 1,-5 0-2,4 0 1,-14 0 0,16 0 0,-25-4 0,4 4 0,-2 0 0,-2 0 0,0 0 0,0 0 0,14 0 0,10 0 0,-5 0 0,14 0 1,-1 0-1,2 0 0,-1 0 0,-1 0 0,2 0 1,-16 0-1,6 0 0,-14 0 0,4 0 0,-14 0 0,15 0 0,3 0 0,-3 0 1,17 0-1,2 0 0,-6 0 0,18 0 0,-3-3 0,-24 3 0,-4 0 0,-6 0 0,5 0 0,-5 0 0,6 0 1,-5 0-2,3 0 2,7 0-2,-6 0 1,5 0 1,5 0 0,9 0-2,-1 0 1,-22 0 0,5 0 0,-6 0 1,5 0-1,-3 0 0,2 0 0,-13 0 0,10 0 0,-10-4 0,6 4 1,3 0-1,5-4 0,6 0 1,3 1 1,1 3-2,-15-4 1,14 4-1,-3-4 0,3 1 1,-8 3-1,-6-4 0,-8 4-1,-10-4 1,9 4 0,4-3 0,-4 3 0,-9 0 0,11 0 0,-11 0 0,9 0-1,5 0 1,-14 0 0,9 0 0,-9 0-2,0 0 2,9 0-1,-9 0 1,0 0 1,9 0-2,-9 0 1,10 0-1,-10 0-1,0 0 1,0 0 1,0 0 0,0 0 0,0 0 0,0 0 0,0 0 0,0 0 0,0 0 1,0 0-1,0 0 0,0 0 1,0 0 0,0 0 4,0 0-3,0 0-1,0 0 0,0 3 1,0 5 1,0 6-1,-19-2-1,1-2-1,-16 5 0,12-4 0,-6-4 1,-5 1 0,14-1 0,-3-3-1,2 3 0,-2-3 0,3-1 0,-5 5 0,6-8 1,-5 3-1,5 4 2,-15-1-2,5 1 0,-15-3 1,1-4 1,1 3-1,-11 1 0,1-4 1,19 3-1,-11-3 2,25 4-2,-14-4-1,-1 0 1,14 0 3,-14 0-3,15 0 0,-14 0-1,-10 0 3,9 0-3,-18 0 2,9 0-2,5 2-1,4-2 2,-8 6-1,-11-3 1,10 2-2,0-2 2,9 0 1,6-3 1,-7 0 0,-16 0-3,8 4 0,-10-1 1,11 0 0,-1 1 0,9 0 2,5-4 0,-4 4 2,-10-4-4,-10 4 0,2 0-1,-2 3 0,0 0 1,-13-4-2,4 1 2,-3-4 0,3 0 0,20 5 0,13-5-1,-5 0 1,9 2 0,-4-2-1,6 0 1,3 0 2,-5 0-2,-4 5 0,-14-2-1,10-3 1,-10 0 0,14 5 2,-28-5-5,14 2 1,-10-2 2,11 0-1,4 4 0,4-1 0,0-3 2,-8 0-2,22 0 0,-14 0 0,15 0 0,-15 0 1,-8 0-1,22 0 0,-23 0-1,-1 0 1,11 0 1,-10 0-1,24 0-1,-16 0 1,3 0 0,12 0 0,1 0 0,3 0 1,6 0-1,-1 0 0,-13 0 0,-5 0 0,5 0 0,-19 0-1,5 0 1,4 0 1,-7 0-1,7 0 0,5 0-1,4 0 2,5 0-2,-3 0 1,3 0 1,-5 0-1,-18 0-1,24 0 1,-1 0 1,-13 0-1,8 0 0,-18 0 0,5 0 0,-19 0 0,-5 0-1,2 0-1,7 0 2,10 0 0,1 0 2,8 0-2,14 0 0,5 0 0,4 0 0,1 0 0,0 0 0,-1 0-2,-12 0 2,3 0 0,-4 0 0,-11 0 0,-16 0-1,22 0 1,-14 0 1,9 0-2,14 0 2,-13 0-2,-1 0 2,15 0-2,-15 0 1,1 0 0,4 0 0,4-3 1,6 3-1,-6 0 0,5 0 0,1 0 0,-14 0 0,23 0 0,-15 0 0,24-4 2,-19 4-2,-4-2-2,-5-3 4,-4 2-5,-10 3 4,-1-5-1,2 5 0,-1-2 0,14 2 0,-5-5 0,14 1 0,-3 4 0,13-3 0,-15 3 0,5 0 0,-5 0 2,15-3-4,-10 3 4,10-4-2,9 0-2,-22 4 2,3-3 0,-14 3 0,-9-4-1,10 0 1,-5 4 0,-6-4 0,-12 0-1,18-3 0,-20-3 0,20 7 0,5-5-2,-1 2 5,14 4-2,-5-2-2,15 1 5,-9 3-2,-5-4 0,5 4-1,-25-3 0,19-1 0,6 4 1,-14 0-1,32 0 0,-9 0 1,-1 0-1,1 0 0,-5 0 0,14 0 0,0 0 0,-19 0 0,10 0 0,-15-4 0,15 4 1,9 0-2,0-3 2,-10 3-1,10 0 0,0 0 0,0-6 0,0 6 0,0 0 0,0 0 0,0 0 0,-13 0 0,4 0 0,0 0 0,-1-2-1,1 2 1,-15 0 0,15-5 0,0 5 0,-15 0 0,15 0 1,-10 0-2,6 0 1,4-3 1,-1 3-2,10-4 1,0 4 0,-9-4-1,-6 1-2,6 3-1,9-4 7,0 4-1,0 0-2,-9-3 0,9-1 0,-19 0 1,5 0-1,5-3 0,-10 7-1,-4 0 1,14-4 0,9 4 0,-24 0 0,24 0 0,-9 0 1,0 0-1,9-3 0,-9 3 0,-14 0 0,3-4 0,-12 4 0,14 0 0,9-3 1,9 3-1,-15 0-1,15 0 1,0 0 0,0-5 0,0 5 0,0 0 0,0 0 0,0 0 0,0 0-1,0-3 1,0 3 0,0 0 1,0 0 0,0 0-2,0 0-1,0-4 3,0 4-3,0 0 2,0 0-2,0 0 2,0 0 2,0 0-4,0 0 1,0-4 1,0 4 0,0 0-1,0-4 1,0 4 0,0 0-1,0 0 1,0 0-1,0 0 0,0 0-2,0 0 0,0 0 0,0-3 3,15 0 1,12-1-1,5 1 0,1-1-1,19 0 2,-11-3-1,1 3 0,-5 0-1,-3 4 1,-3-3 0,-21 3-1,32 0 2,-23 0-1,4 0 0,18-4 0,-13 0-1,5 1 2,10-2-1,-2 5 0,1-3-1,10 3 2,-20-6-1,-14 6 0,1 0-1,5-5 1,-6 5 0,15 0-1,-1 0 1,-4 0-1,5 0 1,-9 0 1,-15 0-1,10 0 0,3 0 0,6 0-1,5 0 1,-9 0 1,13 0-1,-15 0-1,21 0 2,-15 0-1,14 0 0,-1-3 0,-8 3 0,0 0 0,8 0 0,-4 0-1,30 0 2,-8 0-1,-7 0 0,13 0 0,-14 0 0,1-5 0,-2 5 0,-7 0 0,-10-2 1,4 2-1,-5 0-1,10 0 1,-9 0 0,8 0 0,2-4 0,-16 4 0,7 0 0,7 0 0,1 0 0,0 0 0,9 0 0,-9 0 0,0-4 0,9 4 0,-33 0 0,34 0 1,-19 0-1,8-4 0,2 0-1,-16 4 2,6-3-1,-1-1 0,-4 4 0,14 0 0,-8-3 0,-3 3 0,-12-4 1,32 0-1,-17 4 0,7-3 0,1-1 1,0 4-1,-2-5-1,-12 5 2,5-3-2,1 0 2,-7 3-1,-13-5 0,4 2 2,1 3-4,14-3 4,0-2-2,17 2 1,-17 3-1,-5-5 0,5 2-1,8 3 2,11-4-2,-10 1 2,-1-1-1,-13 1 1,-4 3-3,-5-4 3,4 4-1,-13 0 0,21-4 0,-12 4 0,-10-3 0,15 3-1,9 0 2,4-4-1,4 2 1,11-4-1,4 3-1,5 3 2,-10-5-2,-19 2 2,-4 3-2,-4-7 1,-6 7 2,6 0-3,8-3 0,-4 3 2,23 0 0,1-3-1,22 3 1,9-9-2,-12 6 1,-6-1 1,-14 0-1,-32-3 0,14 7 0,-15 0 0,-4 0-1,4 0 1,-9 0-1,25 0 1,-25 0-1,15 0 2,-6 0 0,5 0-2,-5 0 2,6 0-3,-5 0 4,-1 0-2,6 0 0,8 0 0,-4 0 0,5 0 0,-1 0-1,-13 0 2,13 0-1,-4 0-1,14 0 2,10 0-1,4 0 0,-19 0 0,18-3 0,-12 3 0,-6 0 0,5 0 0,-10 0 0,1-4 0,-5 4 0,28 0 0,-19-3 1,18 3-1,-3 0 0,-34 0 0,25 0 0,-11 0 0,-13 0 0,13 0-1,-22 0 1,-1 0 0,5 0 0,-4 0 0,8 0 0,5 0 0,-3 0 0,11 0 0,-3 0 1,-4 0-1,8 0 0,-12 0-1,-2 0 2,14 0-2,-8 0 2,4 0-1,-15 0-1,-4 0 2,11 0-1,-11 0-1,23 0 2,-8 0-1,-6 0 0,1 0-1,14 0 2,-10 0-1,4 0 0,-17 0 0,4 0 0,-5 0 0,1 0 1,-10 0-2,9 0 1,-9 0 0,13 0 0,-13 0-1,10 0 2,-1 0-1,1 0-1,4 0 2,-14 0-2,9 0 1,-9 0-1,9 0 2,-9 0-1,9 0-2,-9 0 3,10 3-1,4-3 1,-14 4-1,10-4 0,-10 0 0,0 0 0,9 0 1,-9 0-2,0 3 0,0 1 0,0-1 1,0-3-1,0 0 1,0 0 2,0 0-1,0 0-1,0 4 1,0-4-1,0 4 2,0-4 1,-33 12-3,-4-2 1,-28 1 0,4 4-1,-4-8 0,4 0 2,9 4-1,-7-3 0,16 0-1,-8-5 0,10 0 0,-2 5 0,-8-8 0,10 8 1,-24-4-1,4-1 1,9 1 0,0-4-1,-12 4 3,13-1-3,-10 1 1,0-1 1,6-3 0,18 0-1,-6 0-1,2 0 1,-10 0 0,8 0 0,2 0-1,-25 0 0,16 0 0,-11 0 0,-13 0 1,13 0-1,0 0 1,-4 0-1,-5 4 0,19-4 1,9 0 0,-23 4-2,4-4 1,9 4 1,11-4-1,-1 4 1,0-2-1,1 3 1,13-2-1,-15 4 1,1-3 1,-8-1-2,-7 2 2,6-2-1,9 1 0,5 0-1,-5-1 1,19 1-1,-10 3 1,-4 1-1,4-4 0,10-4 0,14 3-1,9-3 2,-9 4-1,9-1-2,0-3 1,-10 3 1,10 1-3,-9 7 1,-5-3 0,14 7-1,-10-4 1,10 0 1,0 0 0,0 5-1,0-5-5,0-1 7,0 5 0,0 0-1,0-5 0,33 2 0,-5-5 0,-5 1 1,10-2-1,-5 3 0,14-7-2,-10 3 2,29-2-1,-19-3 2,-1 0-1,2 0 1,8 5 0,-10-5 0,2 2 0,-1 2 0,8-4-1,21 0 1,-7 0 1,-12 0-2,0 0 1,-2 0 1,-17 0-2,0 0 1,-5 0 0,4 0 0,10 0 0,-10 0 0,-12 0 0,-2 0 0,14 0 0,-8 0 0,4 0 1,14 0-2,-10 0 1,10 0 1,0-6-1,-13 1 0,-7 5 0,6-3 0,-4 3 0,-6-5 0,6 3 0,-15 2 0,1 0 0,-1 0 0,4 0 0,-13-5 0,10 5 0,-1 0 1,0 0-2,6 0 1,3 0 1,-9 0-2,15 0 2,-14 0-1,8-4 1,14 4-2,-8-3 1,-6 0 1,14 3-2,-12 0 1,-11 0 0,4 0 1,-3 0-2,-1-4 1,10 0 0,-5 4 0,5 0 1,3 0-2,-2 0 2,3 0-1,4-3 0,6-1 1,-1 0-1,-3 4 0,-19-4 0,12 4 1,-22 0-2,9 0 2,-9-4-1,10 0 1,14 1-1,3-4 2,16 4-1,12-8 1,-27 3-3,-5-3 1,-3 8 1,2-1 0,-3-3-2,-1-1 1,-3 0 1,3 0-1,5 1 0,6-8-1,-7 4 2,6 1-1,-4 2 0,-15 0 1,1 1-2,3 0 2,-4 0-2,0-1 1,-9 1 0,11 0 0,-2 3 0,4-3 0,-3 2 0,-10 2 0,9-1-1,-9 2 1,9-3 0,-9 2-1,15 3 1,-6-7-1,0-1 2,10 0-2,3-2 1,-2-1-3,3-1 3,-5 4 0,6 5 0,-15 0-1,1-2 1,-10 2 0,9-2 0,-9 5 0,0 0 1,0 0-1,0 0 0,0 0 0,0 0 2,0-3-4,0 3 1,0-4 1,0 4 0,0-3 0,0-1-1,0 1 0,13-5 0,-13 5 0,10-1 1,-1-4-1,1 5 0,-10-5 1,14 1-1,-14 1 1,0-3 0,9 2 0,-9 0 0,9 0 1,0 0-3,1 2 3,4-1-1,-4 1-1,-1-3 1,0 2-1,4-1 2,-13 3-2,0 4 1,0-4 0,0 4 0,0 0 0,10 0 0,-10 0-1,9 0 1,-9-4 0,20 4 0,-20 0 0,13 0 0,-13-3 0,0-1 1,0 4-1,0-4 1,0 4-2,0 0 2,0 0-1,0 0 1,0-3-1,0-9 0,0 2 0,0 3 0,0-5 0,0 7 0,0-2 1,0 0-2,0 7 2,0-7 0,0 3-1,0-4 1,0 5 0,-33-7 0,14 2 0,-12 1-1,-3-5 2,16 5 1,9 0-2,-15 3 1,5 2 0,6-3-2,4 5 3,-1 0-3,1-4 1,-5 4 0,4-5 1,1 2-2,0 0 1,0-1 0,-5 1-1,5 3 1,-2 0 1,2-3-2,9 3 2,-13-4 0,4 0-2,-1-4 2,-8 4-3,3 1 2,6-5-2,0 2 2,-1 2-1,-12-3 1,11-1 0,2 3-1,0 3 0,-4 2 2,-6-4-1,10 1-2,-6-1 2,-3-5-1,8 2 0,-3 3 0,-5-3 0,-2 3 0,7-3 0,-6 3 0,10 4 0,-15 0 1,-4 0 0,6-4-1,-12 1 0,7 0 2,-6-1-2,-9 4 1,23 0 0,-4-9 0,5 7-2,-6-2 2,5 1 0,10 3-1,-14 0 2,3-5-2,11 5 0,-13 0 2,3-3 1,-5 3-1,-3 0 0,-5 0-2,-1 0 2,-19-4-3,20 4 2,3 0 1,-3 0 0,14 0-1,-6 0 1,-8 0-1,14 0 4,-16 0-4,7 0 1,-16 0-2,11 0 1,-10 0-1,9 0 0,14 0 1,-12 0 0,12 0-1,-14 0 0,0 0 1,5 0-1,-4 0 1,-1 0-1,-4 0 0,-5 0 0,1 0 0,-2 0 1,-8 0 1,10 0-2,-2 0 1,1 0-1,-8 0-1,-2 0 1,-13 0 0,4 0 0,0 0 0,11 0 0,-16 0 0,6 0 0,-6 0 0,6 0-2,-1 0 4,-4 0-4,38 0 2,-16 0 0,10 0 0,-8 0 2,-1 0-4,14 0 2,-5 0 0,-18 0 0,9 0 0,9 0 0,-8 0 0,22 0 0,-5 0 2,6 0-2,-15 0 0,-8 0-2,4 0 2,-6 0 0,1 0-1,-8 0 2,-7 0-1,20 0 0,5 0 0,-11 0 0,1 0 0,1 0 0,0 0-1,-2 0 1,15 0 1,6 0-1,3 0 0,-5 0 0,-18 0-1,24 0 1,-14 0 0,4 0-1,-14 0 2,-1 0-1,-7 0 0,-16 0 0,15 0 1,9 0-1,-10 0 0,11 0 0,13 0-1,-5 0 2,0 0-1,24 0 0,-10 0 2,-3 0-2,3 0 0,-14 0-2,9 0 2,-13 0 0,15 0 0,-11 0-1,14 0 2,1 0-1,-25 0 0,11 0-1,-1 0 1,6 0 0,-7 0 0,-7 0 1,-1 0-1,9 0 0,-4 0 0,-19 0 0,38 0 0,-25 0-1,25 0 1,-14 0 0,8 0 0,15 0 0,-10 0 0,10 0 0,-6 0 0,-3 0 1,9 0-1,-14 0-1,5 0 2,8 0-1,-14 0-1,15 0 1,-15 0 1,6 0-2,-14 0 2,14 0-2,8 0 2,-23 0-2,24 0 1,-24 0 0,14 0 1,19 0-2,-13 0 1,4 0 0,-1 0 0,1 0 0,-15 0 0,6 0-1,-6 0 1,5 0 0,-22 0-1,32 0 1,-15 0 0,6 0 0,-6 0-1,-4 0 1,-4 0 0,14 0 0,3 0 0,6 0 0,0 0 0,-15 0 0,14 0-1,1 0 1,0 0 0,9 0-1,-9 0 1,9 0-1,-23 0 1,5 0-1,-6 0 1,-19 0-1,25 4 1,-14-1-3,14 2 6,3-5-3,6 0 0,-10 3-3,10 1 3,9-4 0,0 0 3,0 0-3,0 0-3,-15 0 3,6 0 0,9 0 3,0 0-3,-18 2-3,-5 3 3,14-5 0,-24 4 0,14 0 0,-23 2 0,19-2 0,-5 0 0,-5 0 0,24-1 3,-24 1-6,24-4 3,-1 0 0,10 0 0,-9 0 0,-4 0 0,13 0-1,-9 0 2,9 3-2,-10-3 1,-14 4 0,15 3-1,0-7 1,-10 10 1,5-3-3,-14 0 2,-4 0 0,-10 1 1,10-5-1,21 5 1,-7-5-1,18 4-1,-13-3 0,3-4 2,1 0-2,9 0 1,-9 0-1,9 0 0,0 3 1,-9-3-1,-6 9 0,15-2 2,0 3-2,0-3 0,0 1 2,-9 1-2,9-3 2,-10 4-2,1-2 2,9-4-2,-13-4 1,-7 6 1,11-1-1,0 3 0,-14-2-1,14 1 2,-1 1-1,-13 3-1,13-4 2,-12 5-1,2-9 1,20 1-1,-9 1 0,-1-5 0,10 2 0,0 3-1,-13-2 1,13-3 0,-9 0 0,0 0 1,-1 0-1,10 0 0,0 4 1,0-4-1,-23 3 0,13 2 0,1 2-1,0-4 2,9 5-1,0-1 0,-24-3 0,15 0 0,-1 3 0,-3-1 0,4-1 2,0-2-3,-1 2 1,10-5 0,0 2 0,0-2 0,0 4 0,-9-4-1,9 0 2,0 0-2,-15 5 2,15-5-1,-9 3-1,0 1 2,9-4-1,-9 3-1,9-3 1,-14 4 0,14 3 1,-10 0-2,10 2 0,0-9 1,0 3 0,0-3-1,-9 3 1,9 1 0,-10 2-1,10-1 0,0-2 1,0 3 0,0-4 0,0 2 0,0-4 0,0 7 0,0-3 0,0-1-1,0 1 0,0-1 1,0 4-2,0-2 1,0-2 1,0 2-1,0-5 0,0 0 1,0 3-2,0-3 4,0 0-5,0 3 4,0 5-1,0-5 0,0 6 2,0-9-2,0 7 0,0-7 0,0 4 0,0 3-2,29-7 1,-6 7 1,-5-7 0,6 0 0,-14 4 0,21-4 0,-1 0 1,11 0 1,-8 0-1,-2 0 0,-1 0-1,-8 0 1,-3 0-2,4 0 3,-23 0-2,0 0 0,19 0 0,4 0 0,15 0 1,-6 0-1,10 0 1,-1 0 0,2 0-2,-16 0 2,-3 0-1,8-4 0,-4 4 0,5-4 0,-15 4 0,16 0 0,-25 0 0,4 0 0,-4 0 0,-9 0-1,10 0 1,-10 0 0,9 0-1,-9 0 1,24 0-1,-15 0 1,10 0 0,14 0 1,8 0-1,10 0 0,-8 0 0,-2 0 0,29 0 0,-14 0 0,-5 0 1,10 0-2,-11 0 2,2 0-2,-9 0 1,7 0 0,16 0 0,-6 0 1,1 0-1,-6 0 0,-3-3-1,0-1 1,-11-3 1,1 0-2,10 3 2,-2-4-2,2 5 2,8-2-1,5 2 0,-22 0 1,26-5-2,-18 3 1,1 2 1,13-4-1,-23 7 0,9-4 0,-18 1-1,-6 3 1,16-4 0,-2 4 0,11-4 0,-1 1 0,0-1 0,15-4 0,-16 8 0,26-8 0,-8 5 0,17 0 0,-16-4 0,-3 4 0,-6-1 0,6-1 0,-6-2 1,-18 0-1,0 7-1,8-4 2,-8 1-2,1 3 1,-2-4 1,10 1-1,1-2 0,-2 5 0,2-4 0,-1 2 0,-9-3 0,0 2 1,-24 3-2,6 0 1,-5-5 1,13 5-3,-23 0 3,0 0-1,15 0-1,-5 0 1,4 0 1,18 0-1,-13-2 0,5 2 0,19 0-1,-2-4 2,2 4-2,-10-3 1,33-1 0,-24 4 1,0 0 0,15-4-2,-7 0 2,2 4-1,-9 0 0,4 0-1,-5-4 2,-23 4-1,4 0 0,-23 0 1,6 0-1,-6 0 0,-9 0 0,9 0 0,10 0-2,5-3 4,17 3-2,1-4 0,-14 0 0,37 1 0,-4-1 0,-1-4 0,5 5-1,6-4 1,-7 2 0,-22 3 0,0 2-1,-5-5 1,19 1 1,-5-4-2,1 5 1,-24-4 1,14 3-2,-10 4 1,-8-4 1,-15 1-1,10-1-1,-10 4 1,4 0 0,7 0 1,2 0-1,-12-4-1,32 0 2,-14-3-1,14 4 1,9 0-2,-9-10 2,0 7-1,-1 2 0,2-4 0,-1 5 0,-1 3 0,-22-4 0,5 1 0,-15 3 0,9 0 0,5 0 0,10-4 0,-5 4 0,5-2 0,8-7 1,-12 9-2,3-8 1,1 8 0,-14-3 0,-6-1-1,5 4 2,-7 0-1,11-3 0,-3 3-1,14-3 2,-14-1-1,12 4 0,3-4 0,3 1-1,-4-2 0,-1-2 1,-13 7 1,-5-4-2,-14 4 2,0 0-1,0 0 0,0 0 0,0 0 0,0 0 1,0 0-2,0 0 2,0 0-1,0 0 0,0 0 1,0 0-1,0 0 1,0 0-1,0 0 0,0 0-1,0 0 2,0 0 1,0 0 1,0 0 3,0 0-2,-24 0 0,-8 0-3,4 0 0,-14 0-1,-1 0 0,2 0 0,-1 0 1,-10 0-1,2 0 0,-2 4 1,1-4 0,-14 0 1,15 3-2,-2-3 1,-22 0-1,31 0 2,-8 0-2,10 0 2,-11 0-2,10 0 1,5 0 0,-19 0-1,14 0 1,-27 0 0,17 0-1,0 0 1,-22 0-1,0 0 0,-20 0-1,15 0 2,-5 0 0,1 0-2,8-3 1,15-1 1,-15 4-2,38-4 2,-5 4-1,0 0 0,-9 0 0,9 0 0,-10 0 0,11 0 0,-25 0 0,6 0 0,-1 0-1,-3 0 1,-7 0 1,6 0-1,-5 0 1,-4 0-1,22 0 0,1 0 0,0 0-1,0 0 2,-23 0-2,13 0 2,-4 0-1,4 0 0,0 0 1,-13 0-1,0 0-1,3 0 2,20 4-1,1 0 0,-2-1 0,9-3 0,3 0-1,-2 4 1,9-4 0,-8 0 1,-20 5-2,9-2 2,-13-3-2,14 4 1,-9-4 0,18 0 1,-10 4-1,20-4 0,5 3 0,3 0 0,5-3 1,-5 0-1,6 0 0,-23 0 0,-2 4 0,-18-4 0,-13 6 0,0-1-1,13-5 2,0 4-1,-4-4-1,23 0 2,1 5-2,22-5 2,1 0-1,18 0 0,-24 0 1,15 0-1,-1 0 0,-13 0 0,-5 0 0,-4 0 0,-1 0 1,14 0-2,-4 0 2,-5 0-1,-4 0 1,-1 0-1,14 0 0,-14 0 0,-17 0 0,17 0 0,5 0 0,-14 0 0,10 0 0,13 0 1,-14 0-2,24 0 1,-15 0 1,5 0-1,-12 0 0,-2 0-1,5 0 2,-24 0-2,2 0 0,7 0 2,1 0-1,1 0 0,-1 0-1,-1 0 1,11 0 0,5 0 0,-16 0 0,10 0 0,1 0 0,14 0 0,-6 0 0,15 0-1,-10 0 2,10 0-1,-6 0 0,15 0-1,-9 0 2,9 0-2,0 0 1,0 0-1,-9 0 1,0 0-1,-14 0 0,14 0 1,-10 0 0,-5 0-1,6 0 1,-6 0 0,5 2-1,-3-2 2,13 4-2,-1-4 1,10 3-1,0-3 1,0 0 0,0 4-1,-9-4 1,9 0-2,0 3 1,0-3 0,0 4 0,-14 0-1,4 0 1,1 0 0,0-2-1,-15 3 1,15 3 0,-1 2 0,-12 1 1,3-4 0,-5 4 0,15 1 0,0 0 1,-10-10-2,19-2 1,0 0-1,0 0 1,0 5-3,0-5 1,0 0-2,0 0 2,0 0-3,0 0 3,0 3 2,19 1-2,14-1 3,-14 5-2,12-1 2,-12 1-1,23 3 0,-9-3-1,-5 1 2,13-1-2,-8 3 2,-9-6-2,4-2 0,-5 1 1,4-1 0,16 1-1,-1-1 2,-1-3-1,2 0 0,17 0 0,-9 0 0,6 0 0,12 0 2,6 0-3,8 0 2,-12 0 0,-12 0-2,-2 0 2,3 0-1,15 0 0,-15-3 0,1-1 0,4 1 1,-14-1-1,1-4-1,17 4 2,-3 2-2,-6-3 2,-9 5-1,1 0 0,4-3 1,-38 3-2,25 0 1,-2 0 0,10 0-1,1 0 2,8 0-2,15 0 2,-15-5-1,6 5 0,-16-2 0,20-2 0,-27 1 0,7-1 1,-8 0-1,14 4 0,-19 0 0,29 0 0,-15 0 0,0-4 0,-8 4 0,6 0 0,-7 0 0,1 0 0,-11 0 0,5 0 0,5 0 0,23 0 0,-13 0-1,8 0 2,15-4-2,-5 4 2,13 0-1,1-3 0,-23 3 0,-10-4 0,5 4 0,-4-7-1,-11 3 2,20 1-1,-19-2 0,-10 5 0,-4-3-1,14-4 2,-9 7 0,17-5-2,11 3 1,-28 2 1,27 0-2,-8-5 1,-10 5 1,-1-4-1,-8 4-1,0-3 1,-14 3 0,3-5 0,-3 5 0,-1-3 0,6 3 0,-5-4 1,14 1-2,-1-1 1,19 4 0,-8-4 0,-16 4 1,5-3-1,1-1 0,-5 4 1,-4 0-2,8-4 2,-14 4-2,15-4 2,9 1-1,0-1-1,10-2 2,-1-2-2,0 1 2,0-1-2,1-3 1,-2 7 0,-17-3 1,10 5-2,-25-3 2,14-4-2,1 9 2,-5-3-2,5 0 2,-10-1-2,14-2 1,-4-2 0,-2 0 0,12-3 0,-15 4 0,23 0-1,14-5 1,-22 2 0,-16 3 0,-4 0-2,-12-3 0,-2 7 0,-9-1 0,0 4 2,0-4 0,0 4-1,0 0 2,0 0-1,0-3 0,0-1 0,0 1-1,0-5 2,0 4-3,0-2 2,0-2-1,0-3 0,0 3 0,0-3-3,0 4 4,0 0 0,0 4-2,-9 3 1,-2-5-2,-12 2 0,5-1 1,-1 0 0,-14 4 2,1 0 0,13 0 1,-13 0-1,13-3 1,-5 3-2,15 0 2,-23 0-1,3 0 1,-3-3-1,-1 3 1,6 0 0,-5 0-1,-1 0 1,-19-4-1,20 0 1,3 4-1,-3 0 0,14 0 0,-15 0 0,1 0 0,-11 0 1,16 0-1,-6 0 2,-9 0-1,9 0 1,6 0-2,3 0 4,-4 0-2,5-3 0,-10 3-1,5 0 0,5 0 0,4-5 1,10 5-1,-4-4 0,3 1 0,-8 3-1,3-4 1,-3 1 0,-15-1-1,14 4 1,-13-2-1,23 2 3,-11 0-1,-2-5-1,12 5 0,-23-3 1,15 3-1,4 0 1,-4 0 0,-1 0-1,5 0 0,-5 0 1,10 0-3,-15 0 2,6 0-1,-14 0 1,13 0-1,-5 0-1,6 0 1,9 0 0,9 0 0,0 0 0,0 0-2,0 0 0,0 0-1,0 0 0,0 0-1,0 0-1,0 0 3,0 0 0,9 0-1,0 0 1,0 0-1,15 0 2,-5-5 1,22 1-1,1 4 1,-9-3 0,4-1 0,4 4 0,2-3 0,-1 3 1,-10-4-1,1 4 0,4 0 0,6-3 0,-2 3 0,10 0 0,5-4 0,-19 4 0,19-7 0,-27 2-1,3 2 2,1-2-1,-15 5 0,1 0 0,-5-4 0,-4 4 0,8 0 0,-5-3-1,15 3 2,-4 0-2,4 0 1,5 0 0,-1 0-1,-4 0 2,-5 0-2,-13 0 2,12 0-2,-2 0 1,-11 0-2,5 0 5,4 0-4,-9 0 1,1 0-2,13 0 2,-13 0-1,12 0 1,-2 0 0,-1 0 0,3 0 0,-13 0 0,25 0 0,-16 0 0,15 0 0,-14 0 0,13 0 0,-9 0-2,-13 0 2,8 0 0,-9 0 0,14 0 0,-12 0 0,11 0 2,-13 0-4,1 0 2,-1 3 0,0-3 0,6 0 2,-6 4-4,0-4 2,1 5 0,3-5 0,-4 3 2,2-3-4,-2 0 2,13 5 0,-12-1 0,8-4 0,-3 3 0,-6-3 0,10 0 0,-6 0 0,5 4 0,2-1 0,-7 1 0,-3-4 0,-1 0 0,0 0 0,6 3 2,-6-3-2,0 4-2,1-1 4,-1 1-4,4-4 2,-4 0 2,-9 5-4,11-5 2,-2 3 0,14 2-1,-14-3 2,0-2-1,1 4 0,4-4-1,-5 3 1,10 1 0,-6-1 0,-3 1 0,-1 1 0,1-5 0,-10 3 0,14 1 0,-14 0 1,0-1-2,0 0 2,9 1-2,-9 0 2,0 4-2,9-5 1,-9 0 1,0 1-1,9 0 2,-9-1-2,10 1 0,-10 3 0,14-2 0,-14 4 1,0 0-1,10-2 2,-10 4-1,0-7 0,0 6-1,0-2 1,0-1-1,0 2 1,0 2 0,0-1-1,0-2 0,0 0 1,0-2-1,0 5 1,0-7-1,0 8-1,0-5 2,0 0-1,0-1-1,0-1 3,0 4-3,0 0 1,0-2 1,0 1-1,0 2 1,0-2-1,0-3 0,0 1-1,0-2 2,0 7 0,0-4-2,0 1 2,0 2-1,0-2 0,0 3 1,0-6-1,0-2 0,0 4 0,0 5 0,0 2 1,0 5 0,0 0-1,-10-5 1,-4 0 0,-5 2-2,19-2 3,-18-3-3,18 4 1,-14-1 0,-5-3 1,19 5-1,-23-5 0,14 0 0,-10-4 0,-5 4 0,15 0 3,-9 3-2,4-6-1,-6 3 0,11-3 1,-13 3-2,3-4 2,10 4-2,-6-3 1,6-5 1,0 4-1,9 0-1,-10-3 1,-3 0-1,13-1 1,0 2 0,0 2 0,0-4 0,-9 5 0,9-5 0,-11 1 0,11 4 1,-9-1-1,0 0 0,-4 0 1,-6 0 2,-5 6-1,6-6 2,-14 4-2,-10-3 1,14 3-1,-15-4 3,-8 3-2,0 2-1,-14-1-1,23-4 2,14-4-2,-5 1 1,11 1-2,-8-5 1,8 2-1,3-2 1,-14 5-1,6-5 0,-29 0 2,-5 3-2,0-3 1,11 0-1,-6 0 0,-5 0-1,10 0 2,-10 0-1,20 0 1,-24 0 0,13 0 1,0 0-2,2 0 0,-2 0 0,1 0 0,10 0 0,-26 0 0,26 0 0,-10 0 0,-1 0-2,-31 0 2,3 0 0,-12 0 0,8 0 0,9 0 0,-9 0-1,14 0 2,5 0-1,-5 0 0,20-3-2,-17-2 1,8 3-1,-2-3 2,-23 5 0,0-4-1,9 1 0,-17 0-1,-2-1 1,16 0 0,2 1 0,17 3 0,7 0 0,-4 0 1,15 0 0,4-4 0,4 4-1,-8-4 1,-11 4 0,19 0-1,-17 0 1,-2 0-2,-9 0 1,-4 0 1,-5 0 0,5-4 0,13 4 0,21-4-1,-7 4 1,-4-4 0,9 4 0,1-3 0,4 3-1,5-3 1,-11-1 0,-16 1 1,22 0-1,-23-2 0,18 5 0,-18 0-1,9-3 2,-1-3-2,21 6 2,3-2-1,1-2 0,-6 4 1,5-3-1,-14-1 0,2 4 0,-21 0 1,24-3-2,-5-1 2,10 4-1,-4 0 0,-6 0-1,-1-4 1,16 4 1,-23-3-1,22-3 0,-23 4 0,0 2-1,1 0 1,-2 0 0,1-5 0,1 2 0,8-1 0,5 0 1,-5 4-2,1-3 2,-5-1-1,13 4-1,-9-7 1,5 7 0,-13-4 1,17 0-2,-4 4 1,4 0 0,6-3 0,-5 3 0,5 0 0,-6-4 1,6 4-1,-6-4-1,5 1 0,10-1 0,0 1 1,-5 3 0,5 0 0,0 0 1,9 0-2,-9 0 2,-6 0-2,6-5-1,-10 5 2,10-3 0,-24 3 0,10-4-1,-5 0 1,-14 0-1,0-2 0,1-1-3,8-1 3,14 4-2,10 1 3,9-1 0,-24 4-1,15 0 0,-1 0 0,1-4 1,-13 1-5,22-5 0,-10 5 4,10-2-3,0 2 0,0-1 4,0-3 0,-9-1-1,-6 2-1,-3-2 2,9 1-2,-1-4-1,-13-5 1,4 5 1,19 0 0,-32 3 0,32-2 0,0 3 1,-9-4-2,-15 5 1,24-3 0,-9 4-1,9-1 1,0 2-2,-9 1 3,-1-4-1,-3-1 1,2-3-1,-7 4 2,5 3-2,3 1 2,1 3-2,9-5 1,0 5 0,0-4-1,0 4 1,0-2-1,0-3 0,-9-3-1,9 2 0,0-1-1,0 3 0,0 4 1,0-4 0,0 4 1,0-4 0,0 4-1,0-3 1,0-5 2,18 1-3,5-1 3,-5 5-1,6-4-3,-24 0 5,0 2-4,0 1 4,10 4-5,8-3 3,6-2 0,-15-5-1,32 2-1,-8 1 1,4 3 0,19-3 1,-4 0-1,-1-4 1,0 4 0,-9-5 0,10 1 0,-11 4 0,1 0 1,28 3-1,-19-4-1,6 1 2,-16 1 0,10-2-1,-8 5 0,-6-2 0,18 1 0,-3 1 0,17-5 1,-3 5-1,-6 0 1,1-1-1,4 0 0,-5 1 0,15-5 1,-24 3-1,10 5-1,-10 0 3,15 0-2,3 0 1,15 0-1,-9 0 3,4 0-3,-14-2-1,18-2 2,11 4-1,-25 0 1,-3 0-1,-6 0 0,-8 0-1,9 0 3,22 0-2,-9 0-1,11-3 1,-7 3 1,29-4-1,-3 1 0,-3-7 1,-9 7-1,25-5 0,-14 1-1,-10 4 1,-32-5 1,13 4 0,-22 4-2,22 0 1,-13 0 0,-2 0 1,8 0 2,-17 0-5,11 0 4,4 0-1,-14-3-1,1 3-1,-2 0 1,11 0 0,4 0 1,29 0-2,-10 0 2,-5 0-1,-5 0 0,-4 0 0,14 0 0,-19 0 1,-14 0-1,-8 0 0,-15 0 0,3 0 0,2 0 0,-14 0 1,4 0-2,6 0 2,2 0-1,12 0-1,8 0 1,9 0 0,-8 0 0,13 0 0,-32 0 0,-5 0 3,-19 0-6,4 0 3,-13 0 0,0 0 1,0 0-2,0 0 1,0 0-1,0 0 1,0 0 0,0 0-1,0 0 2,0 0-1,0 0 0,0 0-1,11 0 1,-11 0 0,0 0-2,0 0 2,0 0-5,0 0-7,0 0-6,0 0-13,0 0-3,0 3-17,0 1-13,0 7-19,0 0-60</inkml:trace>
          <inkml:trace contextRef="#ctx0" brushRef="#br1" timeOffset="103116.1811">1354 570 26,'0'0'24,"0"0"-8,0 0-3,0 0 1,0 0 5,0 0 1,0 0-2,0 0 1,0 0 2,0 0 3,0 0-3,0 0-2,0 0 2,0 0 5,0 0-5,0 0-3,0-3 9,0 3-10,0 0-5,0-4-3,0 1 3,0-2-4,0 5-4,41-2 2,35 2 2,-8-5-3,17 1 1,-11 1-1,-13-2-1,13 2 2,6 3 1,-15-4-4,-4 1 1,-11-1-1,-17 4-2,-14 0 0,5-4 0,7 4 0,-3 0-1,24 0 2,-10 0-2,23 0 1,-13-3-1,-2 3 0,2 0 2,-10 0-1,8 0 0,-31-4 0,14 4-1,-9 0 1,-6 0-1,1 0 0,3 0 1,-3 0-1,14 0 1,0 0-1,8 0 0,2 0 1,-16 0-1,25 0-1,-2 0 1,-7 0 1,-10 0-1,-11 0 0,-3 0-1,-10 0 1,1 0 0,13 0 0,-23 0-1,10 0 1,-1 0-1,5 0 1,5 0-1,-10 0-1,-9 0-2,10 0-4,-10 0-8,0 0-6,0 0-16,0 0-31,0 0-15,0 0-39</inkml:trace>
          <inkml:trace contextRef="#ctx0" brushRef="#br1" timeOffset="104270.5831">3882 824 29,'15'0'34,"-6"0"-2,-9 0 3,9 0 0,1 0-2,-1 0-6,-9 0-2,14 0-1,-14 0 1,0 0 0,0 0 1,0 0 2,0 0-7,0 0-3,10 0-5,-2 0 1,24 0-1,1 0-2,4 5 1,19-2-3,-19-3-1,29 0-1,3 0 1,6 0 0,-1 0-3,-13 0 1,8 0-2,-3 0-1,-15 0-1,0 0-1,-8 0-1,7 0 1,2-3-1,-10 3 1,23-5-1,-13 3 0,-2-2 1,-8-8-1,1 9 2,-2-1 0,-13 1-1,-5-1 0,-4 4 0,-10-4-1,6 4 1,-15 0-1,0 0 0,0 0 1,0 0-1,0 0 0,0 0 0,0 0 1,0 0-1,0 0 2,0 0-1,0 0 0,0 0 0,0 0-1,0 0 0,0 0 2,0 0-4,0 0 1,0 0 1,0 0-3,0 0-1,0 0-5,0 0-8,0 0-9,0 0-18,0 0-11,0 0-12,0 0-28,-57 0-47</inkml:trace>
          <inkml:trace contextRef="#ctx0" brushRef="#br1" timeOffset="105736.9857">804 1021 18,'0'0'18,"10"0"-3,-10 0 1,0 0-2,0 0 0,0 0 3,0 0 3,0 0-2,0 0 0,0 0 3,0 0-2,0 0 2,0 0-1,0 0-2,0 0-5,0 0-1,0 0 0,0 0-1,0 0-1,0 0-1,0 0-1,13 0 0,-4 0 3,24 0 3,-5 0 0,5 0-1,-1 0 2,20 0-3,-10 3-2,-1 2-2,11-2 0,-24-3-3,5 0 2,8 0 0,-8 3-1,9 1 2,-14-4-3,22 0 1,2 0-2,-10 0 1,-1 0-1,-7 3-1,-1-3-1,8 0 2,-4 0-2,20 0-1,-29 0 0,22 0 0,7 0-1,-7 0 2,-22 0-2,5 0 1,-14 0 0,14 0-1,-11 0 0,-3 0 0,-10 0 0,-9 0 0,0 0 1,0 0-1,9 0 0,6 0 0,-15 0 0,0 0 0,9 0 0,-9 0 0,0 0 2,9 0-2,1 0 0,-10 0 0,0 0 0,0 0-2,0 0 1,0 0 0,0 0-2,0 0-1,0 0-3,0 0-1,0 0-6,0 0-11,0 0-12,0 0-16,0 0-26,0 0-24,0 0-80</inkml:trace>
          <inkml:trace contextRef="#ctx0" brushRef="#br1" timeOffset="113630.5996">5782 58 22,'0'0'46,"0"0"-7,0 0 4,0 0-4,0 0-3,-14 0-4,5 0 1,9 0 4,-9 0 0,0 0-8,-15 0-10,5 0-2,-14 0-3,-8 0-3,-1 0-1,14 0-4,-15 0 3,12 0-1,-2 0-4,-4 0 2,3 0 0,-7 0 0,8 0-4,-9 0 0,5 0 0,-4 0-1,8 0 0,-10 0 0,2 0 1,-1 0-1,14 0-1,-14 0 2,19 0-1,14 0 1,-15 0 1,15 0 2,-10 0-2,10 0-1,-6 0 1,6 0-1,0 0-1,-14 0 0,14 0 1,-10 0-1,-4 0-1,4 0 1,-5 0 0,6 0-2,-14 0 1,4 0 1,-5 0-1,0 0 0,5 0 0,6 0 0,12 0 2,-14 0-2,6 0 0,-15 0 2,14 0-3,-13 0 3,5 0-3,3 0 2,-9 0 0,14 0 0,-3 0 0,-6 0 1,19 0-1,-15 0 3,14 0-2,-13 0 0,4 0-1,1 0 0,-5 0 0,-10 0-1,14 0 2,-14 0-1,15 0 0,-5 0 5,6 0-6,-7 0 2,5 0 0,1 0-2,-6 0 1,5 0-1,6 0-1,-15 0 1,4 0 1,-3 0-1,3 0 1,15 0-1,-10 0 2,-3 0-3,3 0 2,-14 0-1,0 0-1,5 0 1,-4 0 0,-1 0 0,15 0 0,-25 0 2,21 0-3,3 0 2,1 0 1,3 0-2,-4 0-2,10 0 4,-5 0-2,4 0 0,1 0 0,0 0-2,-14 0 4,5 0-2,-6 0 0,-4 0 1,4 0-2,15 0 2,0 0-1,9 0 0,0 0 1,-10 0-1,10 0 0,-13 0 0,4 0 0,-10 0 0,5 0 1,5 0-2,-10 0 1,4 0 0,-3 0 2,9 0-3,-1 0 1,10 0 0,0 0 0,-13 0 0,13 0 0,-9 0 0,0 0 0,-15 0 0,5 0 0,1 0 0,3 0 0,15 0 0,-9 0-1,-10 0 2,6 0-1,-6 0-1,-14 0 1,15 0 0,-15 0 0,14 0-1,-13 0 2,14 0-2,3 0 1,-3 0 1,-6 0-1,15 0-1,-10 0 1,10 0 0,-23 0 0,32 0 1,-9 0-2,-6 0 1,6 0-1,9 0 1,-19 0 0,10 0 0,-15 0 0,15 0 0,9 0 0,-9 0-2,9 0 4,0 0-4,0 0 1,0 0 0,0 0 1,0 0-2,0 0 1,0 0 1,0 0-1,0 0-2,0 0-4,0 0 4,0 0-3,0 0-3,0 0 1,0 0 1,0 0-3,0 0-6,0 0 1,0 0-8,0 0-7,0 0-8,0 0-12,0 0-20,0 0-6,0 0-35,0 0 7</inkml:trace>
        </inkml:traceGroup>
      </inkml:traceGroup>
    </inkml:traceGroup>
  </inkml:traceGroup>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9:33.947"/>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9:34.587"/>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9:54.508"/>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39:54.524"/>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2005 7 9,'0'0'22,"0"0"3,0 0 0,0 0-2,0 0 9,0 0 2,0 0-6,0 0-3,0 0 2,0 0 0,0 0 1,0 0 4,0 0-1,0 0 1,0 0-6,0 0-2,0 0-4,0 0 1,0 0-7,-6 0-4,-3 0-1,1 0 0,-3 2-5,2 1-1,-6-3 5,7 2-3,-3-2 3,2 0-2,-2 3 3,-4-3-2,2 0 1,3 0 0,-3 2-2,-7 2-4,9-4-1,3 0 2,-7 0-2,6 1 0,-6-1 0,0 0 1,2 3-1,2-3-2,-2 0 3,2 2-1,-8-2 0,6 3 0,-2-1 0,0-2-1,0 0 3,2 0-3,2 0 2,-2 0-2,2 0 2,-2 0 1,2 0-4,3 0 4,-7 0-1,6 0-1,-2 0-1,-4 0 2,7 0-1,3 0-1,-1 0 1,-3 0 0,-6 0 0,2 0-2,-6 0 2,-1 0-1,1 0 0,4 0 0,2 0-1,-2 0 2,4 0 1,-2 0 0,9 0-1,-3 0 1,-2 0-1,-10 0 0,4 0-1,-4 0 2,1 0-2,-1 0 0,-7 0 2,2 0-2,-8 0 0,12 0 1,1 0-1,0 0 0,-1 0 1,5 0-2,2 0 4,-2 0-3,0 0 1,-2 0 0,2-2-2,-5 2 1,5-3 1,2 1 1,-2 2-2,-4 0 1,3-3 1,-3 3-2,2-1 1,2 1-1,0 0 1,-5 0-2,7 0 2,-2 0-2,-4 0 2,4 0-1,2 0-1,-3-4 1,8 4 0,-3-2 2,2 2-3,3 0 3,-3 0-3,-1 0 1,1 0 0,-11-3 0,12 3 0,-3 0 1,2-2-1,-1 2 0,5 0 0,1 0-1,4 0 2,-4 0-2,-3 0 2,3 0-2,0 0 0,4 0 2,0 0-1,0 0 0,0 0 0,-5 0 1,5 0-2,-4 0 3,-3 0-4,3 0 3,0 0-1,0 0 0,-3 0 1,3 0-2,-1 0 1,1 0 0,-2 0 1,6 0-2,0 0 2,0 0-2,0 0 1,0 0 1,-5 0-3,5 0 3,0 0-1,-4 0 0,4 0-1,-4 0 2,-7 0-1,7 0 0,-5 0 1,-6 0-2,6 0 2,-10 0-1,-1 0-1,10 0 1,-10 0 0,7 0 0,2 0 0,3 0-1,3 0 1,-1 0 1,6 0-2,0 0 2,-4 0-2,-1 0 2,5 0-3,0 0 3,-4 0-2,-2 0 1,6 0 0,-5 0 1,5 0-1,0 0-1,0 0 2,-4 0-1,4 0 0,-4 0-1,4 2 1,0-2 1,-5 0-2,-1 0 1,6 3-2,-4-3 3,-1 2-2,5-2 2,0 0-2,-4 0 1,-3 4 0,3-4 1,0 0-2,4 0 1,0 1 0,0-1-2,0 0 3,0 0-2,0 3 1,0-3-1,-5 0 1,1 2 1,-2 1-1,1-1 0,-3 1-1,-3 0 2,7-1-2,-7 0 2,7 0-1,-1 1 0,1-3 1,0 0-2,-3 3 1,3 0 1,-1-1-1,1 0-1,4-2 1,0 0 0,0 0 0,-6 0-1,6 0 2,-5 3-3,1-1 3,4-2-2,-4 2 1,-1 4 0,-1-1-1,2-2 2,-1 1-2,5-1 2,-4-1-2,-2 1 1,6-3 0,0 0 1,0 0-2,-5 2 1,1 3 0,-7 0-1,7 3 3,-1-3-3,1-3 1,-11 1-1,15-3 0,0 3-1,0-1 1,0 0 1,0-2-1,0 0 2,0 3-2,0-1 2,-4 1-2,-1 4 1,-1-4 0,2 5-1,4-3 2,-5 0-2,5-1 2,-4 1-1,4-2 0,-4-1-1,4 1 1,0 0-2,0-1 2,0 0-1,0 4 1,0-5 0,0 3-1,0-2 2,-7 1-2,7 2 2,-4-3-2,4 3 1,0 2 1,0-4-1,0-2 0,0 6 0,0-4 1,0-1-3,-4 0 4,4-2-3,0 0 1,0 3-1,0-1 2,0 0-2,0 3 1,0 0 0,0 3 0,0-3 0,0 0 0,0-1 0,0 2 1,0-1-1,0 0-1,0-5 2,0 2-1,0 3 0,0-2 1,0-1-2,-5 2 1,5-4-1,0 4 2,0-1-1,0-1 0,0 1 0,0 4-1,0-2 2,0 1-2,0-2 2,0-2-2,0 3 2,0-2-1,0 2 0,0-5 0,0 3-1,0 0 2,0-3-1,0 4 0,0-1-1,0 1 2,0-1-2,0-1 3,0 3-3,0-2 2,0-1-2,0 4 1,0-4 0,0 3 0,0-2 1,0 2-2,0 0 2,0-1-2,0 1 1,0-2 1,0-1-1,0 1 0,0 1-1,0-3 3,0 2-3,0-1 1,0-2-1,0 0 2,0 0-1,0 0 0,0 3 0,0 2-1,0 2 1,0-2 0,0 5 1,0-3-1,0 1 0,0-4 0,0 0 0,0-4-1,0 2 2,0-2-1,0 0 0,0 0 1,0 3-2,0 1 1,0-4 0,0 3 0,0-1-1,0-2 1,0 2 0,0 4 0,0-2 1,0 0-2,0-2 2,0 1-2,0 2 1,0-3 0,5 3 0,-5-3 0,4 1-1,-4-3 1,0 2-1,0-2 0,4 3 0,-4-3 1,7 5-1,1-2 1,-3 1 1,5 4-1,-1-3 0,-5 5 0,7-8 1,-2 4-2,-5-1 1,3-3 0,-3 1 0,5-1 0,-9-2 0,6 3 0,3-3 0,-9 0 0,4 0 0,2 0 0,-6 0-1,5 2 2,-5 1-1,8-1 1,-8 6-2,5-6 2,5-2-1,-10 3-1,0 1 2,5-4-2,-5 3 2,4-3-2,-4 0 1,7 0 0,-3 4 0,-4 2 0,4-2 1,1-3-1,-5 2 0,4-3 0,-4 3 0,0-1 1,0 0-2,6-2 1,-1 0 0,-5 3 0,0-3-1,4 2 1,-4 0 1,0-2-2,0 0 2,0 0-2,4 3 2,3-3-2,-7 0 1,8 2 0,-8-2 0,0 3 0,5-3 0,-5 3 1,0 0-2,0-3 2,0 2-2,0 0 1,0-2 0,6 3 0,-6-3-1,4 0 1,-4 0 0,0 0 0,0 0 0,0 0 0,0 0 1,5 2-2,-5-2 1,4 0-1,-4 0 1,4 0 0,-4 0-1,7 0 0,-7 0 0,0 0 1,0 2 0,4-2 1,1 6-1,-1-6 0,-4 3 1,6-3-1,-1 2 0,-5-2 0,4 0 0,-4 2-2,0-2 3,4 0-1,-4 0 0,5 0 1,-5 3-1,6-3 0,-2 0 0,1 0 0,-1 0-2,-4 2 3,6-2-1,-6 0 0,0 2 0,0-2-1,5 0 2,-5 0-1,0 0 0,4 3-1,-4-3 3,4 3-2,7-3-1,-6 0 1,-5 0-1,4 0 1,0 2 1,3-2-1,-3 0 0,0 3-1,1-3 1,1 0 1,-6 0-2,4 0 2,1 1-2,3-1 2,-1 0-2,-3 4 0,0-4 2,1 0-1,1 0 1,-1 0-3,-5 0 4,4 0-3,4 0 1,-1 0 1,-3 0-1,-4 0-1,5 0 1,-5 0 1,0 0-2,4 0 2,-4 0-1,0 0 0,6 0 0,-6 2 0,5-2 0,-1 0-1,-4 0 2,4 0-2,-4 4 2,5-2-2,-5-2 2,6 0-1,-2 0 0,-4 0-1,5 2 1,-1-2 1,3 0-2,-3 0 2,4 0-2,-8 3 1,7-3 0,-3 0 0,1 0 0,-5 0 0,0 0 0,0 0-1,4 0 1,-4 0-1,4 0 2,-4 0-2,7 0 1,-7 0-1,0 0 2,0 0-1,0 0 0,0 0-1,0 0 0,0 0 2,4 0-3,-4 0 4,0 0-3,4 0 1,1 0 0,1 0 0,-2 0 0,1 0 0,-5 0 0,0 0-1,0 0 3,0 0-4,0 0 3,0 0-2,0 0 1,4 0-1,0 0 2,3 0-1,-3 0-1,0 0 1,1 0-1,6 0 1,-11 0 0,4 0 0,-4 0-2,0 0 2,0 0-1,4 0 0,-4 0 3,5 0-4,1 0 4,-2 0-4,-4 0 3,5 0-1,-1 0 0,2 0 0,-1 0-1,-1 0 2,0 0-2,3 0 2,-7 0-1,0 0 1,4 0-3,5 0 3,-5 0-1,3 0-1,-3 0 2,-4 0-1,4 0 0,-4 0 0,5 0 0,-5 0 0,6 0 0,-2 0 0,-4 0-1,5 0 0,3 0 1,-1 0 2,-7 0-3,4 0 2,5 0-3,-9 0 3,0 0-2,6 0 1,-6 0 0,4 0-1,1 0 2,-1 0-3,0 0 3,3 0-2,-3 0 1,1 0-2,-1 0 4,2 0-4,-6 0 2,0 0 0,0 0 0,0 0 0,0 0-2,5 0 4,-5 0-4,0 0 4,0 0-4,0 0 1,0 0 0,4 0 2,0 0-2,3 0 1,-3 0 1,5 0-3,-9 0 3,4 0-1,2 0-1,-6 0 1,5 0 0,-1 0-1,7 0 1,-7 0 1,1 0-2,-5 0 2,4 0-2,-4 0 1,0 0-2,0 0 3,0 0-2,4 0 1,3 0-1,-3 0 1,5 0 0,-3 0 0,-2 0 1,1 0-2,-1 0 1,2 0 0,-6 0 0,5 0 0,-5 0 0,4 0 0,0 0-2,7 0 3,-2 0-3,2 0 3,-3 0-1,1 0 0,-9 0-1,6 0 1,3 0 0,2 0 1,-7 0-1,0 0-1,-4 0 2,5 0-2,-5 0 2,4 0-1,-4 0-1,7 0 2,-3 0-2,0 0 2,7 0-2,-7 0 2,5 0-2,-3 0 2,-1 0-1,-5 0-1,4 0 2,-4 0-2,0 0 1,0 0 1,0 0-2,4 0 1,1 0 0,-5 0 0,6 0 1,-2 0-1,-4 0 0,0 0 0,9 0 0,2 0 0,2 0-1,2 0 1,-4 0 0,-7 0 1,-4 0-2,4 0 2,-4 0-2,5 0 1,5 0 0,-5 0 0,-1 0 1,-4 0-3,4 0 4,3 0-4,-7 0 3,4 0 0,0 0-2,1 0 2,1 0-1,-6 0 0,5 0 0,-1 0 1,-4 0-3,0 0 2,4 0 0,-4 0 0,5 0 0,1 0 0,-6 0 1,9 0-1,-9 0 0,4 0-1,2 0 1,-6 0 0,5 0 1,-5 0-1,4 0 0,5 0-1,-3 0 1,-2 0 1,-4 0-2,5 0 1,-1 0 0,-4 0 1,0 0-2,0 0 2,0 0-1,0 0-1,0 0 1,7 0 0,-7 0 0,0 0 0,0 0 0,0 0-1,4 2 2,0-2 0,1 0-2,-1 0 1,-4 0 0,0 0 0,6 0 0,-6 0 0,0 0-1,5 0 2,-1 0-2,0 0 2,3 0-1,-3 0 0,0 0 0,7 0-1,-11 0 2,4 0-2,-4 0 2,5 2-2,-5-2 2,4 0-1,0 0 0,3 0 0,2 0 0,-5 0 0,2 0 0,-1 0 0,-1 0 0,0 0 0,1 0-1,-5 0 2,6 0-2,-2 0 2,5 0-1,-3 0-1,-1 0 2,3 0-2,-8 0 3,5 0-4,-5 0 3,0 0-2,6 0 1,-6 0 0,5 0-1,-5 0 2,4 0-1,0 0 1,7 0-1,-7 0 0,7 0-1,-7 0 2,1 0-1,-5 0 0,8 0 0,-8 0 0,0 0 0,7 0-1,-7 0 0,4 0 1,0 0 0,7 0 1,-2 0-1,-5 0 0,0 0-2,3 0 4,-3 0-3,1 0 2,-5 0-3,4 0 4,-4 0-3,6 0 1,-1 0 0,3 0 1,3 0-1,-2 0-1,-5 0 1,7 0 0,-11 0 0,4 0-1,-4 0 2,4 0-2,-4 0 2,0 0-1,7 0-2,-7 0 4,4 0-3,-4 0 2,5 0-2,-5 0 1,4 0-1,0 0 2,7 0-1,-11 0-1,4 0 2,1 0-2,1 0 2,-6 0-2,4 0 3,1 0-3,-1 0 1,0 0-1,7 0 2,-11 0-2,4 0 1,-4 0 2,0 0-3,0 0 1,0 0-1,0 0 2,0 0-1,5 0-1,1 0 2,-1 0-1,-1 0-1,7 0 1,-7 0 1,5 0-3,1 0 4,3 0-2,-2 0 0,-7 0 0,5 0 0,-9 0-1,7 0 1,-7 0 1,0 0-1,0 0 0,4 0-1,-4 0 2,0 0-1,0 0-1,0 0 2,4 0-2,-4 0 2,5 0-2,1 0 2,-2 0-2,1 0 1,3 0-1,3 0 2,-2 0-2,1 0 2,-1 0-1,-2 0 0,-3 0 0,0 0-1,1 0 2,-5 0-2,4 0 2,-4 0-2,0 0 2,0 0-2,0 0 1,6 0 0,-6 0-1,0 0 2,0 0-2,5 0 2,-5 0-2,4 0 1,0 0 0,3 0 0,-3 0 0,0 0 0,-4 0 1,5 0-2,-1 0 1,-4 0-1,11 0 2,-7 0-1,0 0 0,3 0 0,2 0 0,-5 0 0,0 0 0,-4 0 0,7 0 0,-3 0 0,0 0 0,1 0 0,1 0 0,-6 0 0,4 0 0,-4 0-1,5 0 2,5 0-3,8 0 2,-3 0 0,-4 0 2,-7 0-3,0 0 1,1 0 0,-1 0 0,-4 0 0,6 0-1,-6 0 3,0 0-3,0 0 2,0 0-3,0 0 3,0 0-2,0 0 2,0 0-1,0 0 0,0 0 1,0 0-3,0 0 3,0 0-2,0 0 2,0 0-2,0 0 1,0 0 1,5 0-2,-5 0 1,0 0 0,0 0 0,0 0 0,0 0 1,0 0-2,0 0 1,4 0 0,-4 0 0,0 0 0,4 0 0,3 0 1,-7 0-2,4 0 2,-4 0-2,0 0 1,4 0 0,-4 0 0,0 0 0,5 0 0,-5 0 1,4 0-2,-4 0 3,7 0-4,-3 0 3,-4 0-2,0 0 3,0 0-3,0 0 1,0 0-1,0 0 1,4 0 1,0 0-2,7 0 2,-11 0-1,9 0 0,6 0-1,-11 0 2,7 0-1,-7 0-1,1 0 3,-1 0-4,3 0 4,-7 0-4,4 0 4,-4 0-3,0 0 1,0 0 0,4 0 0,-4 0 0,4 0 0,1 0 0,-5 0 0,6 0 1,-6 0-3,5 0 4,-5 0-4,0 0 3,0 0-1,0 0 0,4 0 0,0 0 0,3 0 1,-3 0-2,0 0 1,5 0 0,6 0 0,-4 0-1,-3 0 2,3 0-2,-6 0 1,-1 0 1,5 0-1,-3 0 0,-2 0 0,1 0 0,-5 0-1,4 0 1,-4 0 0,0 0 0,0 0 1,6 0-1,3 0 0,0 0-1,-3 0 2,-2 0-2,-4 0 2,0 0-2,0 0 2,0 0-1,5 0 0,-5 0 0,0 0-1,0 0 2,0 0-2,0 0 1,4 0 0,-4 0 0,0 0 0,7 0 0,-7 0 0,0 0 0,0 0 1,4 0-2,-4 0 1,0 0 0,0 0 0,4 0 0,-4 0 0,5 0 0,1 0 0,-6 0 1,0 0-3,4 0 3,-4 0-1,9 0 0,-5 0 1,3 0-2,-3-2 1,5 2 0,1 0 1,-5-2-1,-1 2 0,-4 0-1,4 0 1,3 0 0,-7 0 1,4-3-2,1 3 2,-1-2-1,2 2-1,3 0 1,-5 0 0,-4 0 0,5 0 0,-5 0 1,0 0-1,0 0 0,0 0-1,6 0 1,-2-2 1,5 2-2,-3 0 2,3 0-2,2-4 2,-7 4-2,1-2 2,3 2-1,-8 0 0,7 0 0,-7 0-1,0-4 2,0 4-3,0 0 4,0 0-3,0 0 2,4 0-2,0 0 2,1 0-1,1-1-1,3-2 2,-1 3-1,3-2 0,-7-1-1,7-2 2,2 3-2,-2-3 1,-2 5 0,6 0 0,-11-2 0,7 2 0,2-3 1,-9 3-2,3-2 2,-3 2-2,-4 0 2,0 0-1,0 0 0,0 0 0,0 0 0,0 0 0,0 0-1,4 0 2,-4 0-2,0 0 2,0 0-2,0 0 1,0 0 0,0-4 0,4 4 0,-4 0 0,7-2 2,-7 2-4,0 0 3,0 0-1,0 0-1,0 0 1,0 0 1,0 0-2,0 0 1,0 0 1,0 0-2,0 0 2,0 0-2,0 0 2,0 0-2,0 0 1,0 0 0,0 0 0,0 0 0,0 0 0,4 0 1,-4 0-2,5 0 2,-5-2-2,0-1 0,0 3 1,4 0 1,0 0-1,-4 0-1,7 0 2,-7-2-2,0 2 2,0-2-2,0 2 2,4 0-2,-4-3 1,0 3 1,0 0-1,4 0 0,1 0-1,1-3 2,-6 3-2,0-3 2,0 3-2,4 0 1,-4 0 0,5-2 0,-1 2 1,0 0-2,3-3 2,-3 3-2,0 0 2,-4-2-3,11 2 2,-6 0 0,-5-2 0,0-1 1,4 3-2,0-2 1,3 0 1,-3-1-1,-4-1 0,4 4 0,-4-4-1,0 4 2,9 0-1,-9 0 0,0 0 0,6 0-1,-6 0 2,5 0-1,-5 0 1,0-2-2,4-2 2,-4 3-2,4 1 1,-4 0 0,7 0 0,-3 0 1,-4-3-2,0 3 2,0 0-1,0 0 0,0 0-1,0 0 2,0 0-1,0 0 0,0 0 0,0 0 1,0 0-1,0 0 0,0 0 1,4 0-3,-4 0 3,0 0-1,0 0 1,0 0-2,0 0 1,0 0 1,0 0-1,0 0 1,0 0-2,0 0 2,0-3-2,0 3 2,0 0-1,0-2 0,0 0 0,5-1 0,-5 1 0,0 2 0,0-5 1,0 2-2,0 1 1,4-3 0,-4 2 0,0 1 0,0 2 0,0 0 2,0 0-3,0 0 2,0 0-3,0-3 3,0-1-1,0 4 0,0-6 1,0 1-2,0 5 1,7-2 0,-7-1 0,0 3-1,0-2 3,0 2-4,0-3 3,0 3-1,0 0 0,0-2-1,0 2 2,0 0-1,0 0 0,0 0 0,4-3-1,0-2 2,0 2-2,3 1 1,-7 0 0,0-1 0,0 3-1,0-2 0,0-1 3,0 0-3,0 3 1,0 0 0,0 0 1,0 0-2,0 0 1,0 0 1,0-2-2,0-1 2,0-1-3,4-1 3,-4 0-2,5 2 2,-1-2-2,-4 4 1,0-3 2,0 4-3,0 0 2,0 0-2,0 0 2,0 0-1,0 0 1,0 0-2,0 0 2,0 0-2,0 0 1,0-2 0,0-2 0,0 2 2,0 0-4,4-1 3,-4 3-2,0 0 2,0 0-1,0-2 0,0-3 0,0 3 0,0-2 1,0 3-2,0-2 2,0-2-2,0 0 2,0 0-2,0 2 2,0 2-2,0 1 1,0-4 0,0 4 1,0-2-1,0 2 0,0 0 1,0 0-2,0-3 2,0 1-2,0-3 2,0 3 0,0 0-2,0-4 1,0 4 1,0-2 0,0 0-2,0 1 2,0 1-1,0 2 2,0-3-4,0 1 4,0 2-2,0-3-1,0 3 2,0 0-2,0-2 3,0 0-4,0-1 3,0-4-1,0 4 0,0-2 0,0 3 0,0-1 0,0 0-1,0 1 2,0-1-1,0 3 0,0-2-1,0-1 1,0 3 0,0-2 0,0-1 0,0 3 0,0-2 1,0 2-2,0 0 2,0 0-1,0-2 0,0 2-1,0-3 3,0 1-3,0 0 3,0 2-2,0-6-1,0 4 2,0-1-2,0 3 2,0 0-2,0 0 3,0 0-3,0-3 1,0 3 0,0-5 0,0 5 1,0-2-1,0-1 2,-4 2-4,4-5 3,-4 1-1,4 3 1,-5-1-1,5 1 0,-4 2 1,4 0-2,0-3 2,0 3-2,0 0 2,-7-2-2,3 2 3,4-3-2,0-1 1,0 4-1,0-1 2,0-2-2,-4 3 0,0 0 2,4-2-2,-11-3 2,11 2-3,0-1 1,-5 1 0,5 1 0,0-1 0,0 3 0,0-2 1,0 2-1,0-4 0,-4 3 0,0 1 1,4 0-1,0 0 1,-7-3-1,7 0 1,-4 1 1,4 0-2,-4-1 1,-1 0-2,-1 1 2,-3-1-1,5 2 0,4-3 0,-4 2 0,4-1 1,0 3-1,-7-2 0,7 2 0,0 0 0,0-2 1,0 2-1,-4 0 0,0 0 0,4 0 1,-5 0-1,5-3 0,0 1 0,0 0 0,0-1-1,-6 0 2,6 3-2,-5 0 2,5-4-1,0 3-1,-4 1 2,4-3-2,-4 3 2,-3-2-2,3 2 2,0 0-1,4-5-1,0 2 2,-5 1-1,1 0-1,4 2 2,0-3-2,0 3 2,0-2-1,0 2 0,0 0 0,0 0-1,-6 0 3,6-5-2,0 5-1,0-4 2,-5 3-1,5 1-1,-4-3 1,0 3 1,4 0-1,0 0 0,0 0 1,0 0-1,0-3 0,-7 3 1,3 0 1,4 0-3,0-2 1,0 2 0,-4-2 1,4 2-2,-5-3 3,5 0-2,0 1 0,-4-1 3,-3 1-4,3 2 4,0 0-2,4 0 1,-11-3-1,7 1 1,-1 2-3,-3-2 2,1 2-1,3-3 0,0 3 3,4 0-1,0 0-1,0 0-1,0 0 4,-5 0-3,5 0 1,0 0 0,-6 0-1,6 0 0,-4 0-1,4 0 2,0 0-2,-5 0 2,5 0-1,0 0 0,0 0-1,-4 0 0,-3 0 1,3 0-1,0 0 0,4 0 1,-9-2-2,3 2 1,1 0 1,1 0-2,4-3 2,-4 3-1,4 0 1,-7 0-2,3 0 1,0 0 1,-1 0-1,5 0 0,-4 0 1,-2 0 0,1 0 0,-3 0-2,-7 0 2,10-2-2,1 2 3,-3 0-3,3 0 1,0 0 0,4 0 0,-5 0 0,5 0 1,-6 0-1,6 0 0,-4 0 2,4 0-2,-5 0 0,1 0 0,-2 0 1,6 0-2,0 0 3,0 0-3,0 0 2,-5 0-1,5 0 0,0 0 2,-4 0-2,4 0 0,-4 0 0,4 0 0,-5 0 0,5 0 0,-6 0 0,6 0 0,-4 0 2,4 0-3,-5 0 2,1 0-1,4 0 1,-7 0-2,3 0 1,4 0 0,0 0 0,-4-4 2,4 4-3,-5 0 2,5 0-2,0 0 1,0 0 0,0 0 1,-4 0-2,4 0 2,-6 0-1,6 0 0,-5 0 0,1 0-1,0 0 2,4 0-1,0 0 0,-7 0-1,7-2 2,-4 2-1,0 0 0,-1 0 0,1 0 0,-2 0 0,1 0 0,1 0 1,4 0-2,-4 0 2,-3 0-1,3 0-1,-1 0 1,5 0 0,-4 0 0,-7 0 0,7 0 1,0 0-2,-1 0 2,-1 0-2,6 0 2,-4 0-2,4 0 1,-5 0 0,1 0 0,-2 0 0,-3 0-1,9 0 2,-4 0-2,4 0 2,-5 0-2,-1 0 2,-3 0-1,5 0-1,-7 0 2,7 0-2,-1 0 2,-1 0-2,2 0 2,-1 0-2,5 0 2,-4 0-1,0 0 0,-3 0-1,7 0 2,-4 0-1,4 0 0,-4 0 1,-1 0-2,5 0 1,-11 0 0,3 0-1,4 0 2,-3 0-1,-2 0 0,5 0 0,-7 0-1,7 0 1,-11 0-1,11 0 1,-1 0 0,1 0-1,-3 0 2,3 0-2,0 0 1,4 0 0,0 0 0,-4 0 1,4 0-2,-7 0 1,3 0 0,4 0 0,-5 0 0,5 0 0,-4 0 1,4 0-2,-4 0 2,4 0-2,0 0 2,0 0-1,0 0 0,-7 0-1,-1 0 2,3 0-1,-1 0-1,2 0 2,-1 0-2,1 0 2,0 0 0,-3 0-1,7 0 0,0 0-1,0 0 1,-4 0 0,4 0 1,-4 0-1,-1 0 1,-1 0-3,-3 0 4,5 0-3,-1 0 2,-1 0-1,6 0 0,-4 0 0,-1 0 0,1 0 1,-2 0-2,-3 0 3,9 0-4,-4 0 3,4 0-1,-7 0 0,7 0 1,0 0-1,0 0 0,0 0 0,0 0 0,0 0-1,0 0 2,-4 0-2,4 0 2,0 0-1,0 0 0,0 0 1,-9 0-2,5 0 1,-3 0 0,-1 0 0,3 0 0,-1 0 0,2 0 0,-1 0-1,5 0 1,0 0 0,0 0 1,0 0-2,-4 0 1,0 0 0,-3 0 1,3 0-3,0 0 3,4 0-2,-5 0 2,-1 0 0,2 0-2,-1 0 1,1 0-1,4 0 2,-4 0-1,-3 0 0,3-2-1,-1 2 2,1-3-2,-2 3 1,1-2 0,5 2-1,0 0 2,0 0-2,-4 0 2,4 0-2,-11 0 2,3-3-1,-1 3-1,-2 0 1,7 0 0,0 0 1,-3-2-2,-2 2 2,1 0-2,1 0 2,3 0-2,0 0 2,4 0-2,-5 0 1,-1-3 1,-3 3-1,5 0 0,-7 0 0,7 0 0,4 0-1,-4 0 2,4 0-1,-5 0 0,5 0 0,0 0-1,0 0 2,0 0-2,0 0 2,0-2-2,0 2 2,-6 0-1,6 0 0,-5 0 0,1 0 0,0 0 0,-3 0-1,-1 0 2,3 0-2,1 0 2,-2 0-2,1 0 2,5 0-1,-4 0 0,-7 0 0,11 0-1,0 0 3,-4 0-3,0 0 2,-1 0-1,1 0 0,-3-3-1,-1 3 1,8 0 0,-4 0 1,-7 0-1,6 0-1,1 0 2,-7 0-2,7 0 2,0 0-2,-1 0 1,-1 0 0,2 0 0,-1 0 1,1 0-2,4 0 1,-7 0 0,3 0 1,0 0-2,4 0 2,-4 0-1,-1 0 0,-1 0 0,1 0-1,1 0 2,0 0-1,4 0 1,-7 0-2,-1 0 1,-1 0 0,3 0 0,1 0 0,1 0 0,4 0 0,0 0-1,0 0 2,-4 0-1,4 0 1,0 0-2,0 0 2,0 0-1,-7 0-1,3 0 2,0 0-2,-7 0 2,6 0-2,1 0 1,0 0-1,-1 0 2,-1 0-2,2 0 2,-1 0-1,5 0 0,-4 0 0,4 0 0,0 0 1,-6 0-2,1 0 1,1 0 0,-5 0 0,3 0-1,2 0 0,-1 0 2,1 0-3,4 0 3,-7 0-2,3 0 2,4 0-2,0 0 1,-4 0 0,-1 0 0,1 0 0,-7 0 0,7 0 0,0 0-1,-3 3 2,3-3-1,0 0 1,-1 0-2,5 0 2,-6 0-2,2 2 3,-1-2-3,-3 0 1,1 0 1,3 0-2,-5 3 2,-10-3-2,8 2 2,-2 1-2,-2 2 2,-5-5-1,5 2 0,2 0 1,-2 2-2,7-2 2,-3-2-2,7 0 2,-7 0-2,11 0 2,0 0-1,-5 0 0,5 0 0,0 0 0,-4 0 1,4 0-2,0 0 2,0 0-2,0 0 3,0 0-4,0 0 2,0 3 1,-4-1-2,0-2 1,4 3 0,-7-3 0,3 0 0,-1 0 0,5 0-1,0 0 2,0 0-1,0 0 0,0 0-1,0 0 0,0 0 2,0 0-1,0 0-1,0 0 0,0 2 2,0-2-2,0 0 1,0 0 2,0 0-3,0 0 1,-4 0-1,4 0 3,0 0-4,0 0 4,0 0-4,0 0 3,0 0-2,0 0 2,-6 0-1,-3 2-1,5 1 1,-1-3 0,-1 5 1,6-5-2,-4 0 2,4 0-1,0 0 0,0 0 0,0 0 0,0 0 2,0 0-3,0 0 1,0 0-1,0 0 2,0 0-2,0 0 2,0 0-1,-5 0-1,5 0 3,0 0-3,0 0 2,0 2-2,0-2 1,-4 0 0,4 0 1,-7 0-2,7 3 2,-4-3-2,0 0 0,0 0 2,4 3-2,0-3 2,0 0-1,0 0 0,0 2 0,-7-2 1,7 0-3,0 0 2,-4 0 1,4 0-2,-5 2 3,5-2-3,-4 0 2,0 0-2,4 0 3,0 0-3,-7 0 0,7 0 1,0 3 1,0-3-1,0 3-1,0-3 2,0 0-2,0 0 3,0 0-3,-4 0 1,4 0 0,-4 0 0,-7 1 0,2-1-1,5 4 2,0-4-2,-3 0 3,3 0-4,-5 2 4,-2 1-4,3-3 3,3 2-2,-5-2 1,5 3 1,1-3-2,4 0 3,0 2-2,-6-2 0,6 0 0,-5 2-1,5-2 2,0 0-1,-4 0-1,4 0 1,0 0 0,0 0-1,0 0 2,0 0-1,0 0 1,0 0-2,0 0 0,0 3 2,-4-3-2,4 2 0,-11-2 2,7 3-1,-5-1 0,2-2 0,3 3 0,4-3 0,-4 1 0,4-1-1,0 4 0,0-4 0,0 0 0,0 0 1,-5 3 0,5-3-3,0 0 3,0 0 0,0 0 0,0 0 0,0 0-1,0 0 2,0 3-2,0-3 1,0 0-2,0 2 2,0-2-1,0 0 1,-6 2 1,6 1-1,-9 4-1,5-1 2,-7-2-1,7 1-1,0 0 2,4 0-2,-5-1 2,5 0-1,0 1-1,0-5-1,0 0 2,0 0 1,0 0-2,0 0 1,0 2-1,0-2 1,-6 3-1,6-1 2,0 0-1,-4 3 0,4 0 0,-5-2-1,5 2 2,-4-2-2,4-1 2,0 1-2,0-1 2,0 3-2,0-3 1,0 3-1,0-1 2,0-3-1,0-1-1,0 3 1,0-3-1,0 2 1,0 6-1,0-5 2,0-1-2,0 4 0,0-4 2,0 0-2,0 3 1,0-3-1,0 1 2,0-1-1,0 3 1,0-2-2,0-1 1,0 4 0,0-4 0,0 1 1,0-3-2,0 2 3,0-2-4,0 3 2,0 2 0,0 0 1,0-1-1,0 1 0,0 0 0,0-2-1,0 1 2,0-4-1,0 1 0,0 2-1,0-3 2,0 2-2,0-2 1,0 3-1,0 0 1,0-1 0,4 0 0,1-2 0,-5 5 0,0-3 1,4 3-1,-4-5 0,6 5 0,-6-2-1,0-3 2,5 3-1,-5-1 0,4-2-1,-4 5 2,4-2-2,-4-3 1,7 2 0,-7-2 0,4 3 1,-4-3-2,4 1 2,-4-1-2,0 0 0,5 0-1,-5 0 3,0 0-1,0 0 1,0 4-3,4-4 2,2 2 0,-1-2 0,-5 3 1,4-3-2,-4 0 2,0 0-2,0 0 2,0 0-1,4 0-1,-4 0 2,0 2-1,0-2 1,0 2-2,0 1 2,7-3-2,-7 0 2,0 0-1,0 0 0,0 2 0,4-2 0,-4 0 0,0 2-1,5-2 2,-5 0-3,0 0 4,4 4-3,0 2 2,-4-6-1,0 1 0,7-1 0,-7 0 0,0 3 1,0-3-1,0 0 0,0 0 0,4 0 0,-4 0-1,0 0 1,0 0 1,0 0-1,0 0 0,0 0-1,0 0 2,0 0-1,0 0 0,0 0 0,0 2 0,0-2 0,0 0-1,4 3 2,-4-3-1,5 0 0,1 0-1,-6 0 3,4 2-4,-4-2 3,0 0-1,0 0 0,0 0 0,5 0 0,-5 0 1,0 0-3,0 0 3,0 0-2,4 0 2,-4 0-2,0 0 3,0 0-3,0 3 1,0-3 0,0 2 0,0-2 1,0 0-3,0 0 4,0 0-3,0 0 1,0 0-1,0 0 2,0 0 0,0 0-1,0 3-1,0-3 0,6 0 2,-6 0-2,0 0 2,0 0-2,0 0 2,0 0-2,5 0 2,-5 0-2,4 0 2,-4 0-2,4 0 1,-4 2 0,5 0 0,-5-2 2,0 0-4,0 3 3,0-3-1,0 0 0,0 0 0,0 0 0,6 0-1,-6 0 1,0 0 1,5 0-2,-5 0 2,4 0-2,-4 0 1,0 0 0,4 0 0,3 0 1,-7 0-2,4 0 1,-4 0 0,0 0 1,0 2-2,0-2 2,0 0-1,0 0 0,4 0 0,-4 3 0,9-3 1,-3 3-2,-1-3 2,-5 0-2,0 0 2,0 0-1,0 0 0,0 0 0,0 0 0,4 2 0,-4-2-1,0 0 2,0 0-1,0 0 0,0 0 0,0 0 0,0 0 0,0 0-1,0 0 2,0 0-2,4 0 2,-4 0-2,7 0 2,-7 0-2,4 0 1,-4 0 1,4 0-2,-4 0 1,5 3 0,-5-3 1,0 0-2,4 2 2,-4-2-3,0 2 3,0-2 0,0 0-1,0 0-1,0 0 2,0 0-1,7 0-1,-7 0 2,0 0-2,0 0 2,0 0-2,0 0 2,4 0-2,0 3 2,-4-3-1,4 0 0,-4 0 0,0 0 0,7 0 1,-7 0-3,0 0 4,0 0-4,0 0 3,0 0-1,0 0 0,0 0 0,4 3-1,-4-3 2,5 0-2,-1 0 3,2 0-3,-6 0 1,5 0 0,-1 0 0,0 0 0,-4 0 0,0 0 1,5 0-2,-5 0 3,0 2-4,0-2 2,0 0 1,0 3-2,0-3 2,0 0-1,0 0 1,0 0-3,6 0 4,-6 0-4,4 0 3,-4 0-1,0 0 0,5 0 0,-5 0 1,4 0-1,-4 0-1,0 0 2,0 2-2,0-2 2,0 0-1,0 0 1,0 0-3,0 0 3,0 0-1,0 0 0,7 0 0,-7 0-1,0 0 1,0 0 0,0 0 1,4 0-2,-4 0 2,0 0-2,0 0 1,0 0 0,4 0 0,0 0 1,1 0-2,6 0 2,-7 0-2,0 0 2,3 0-2,-7 0 2,4 0-2,-4 0 1,0 3 0,0-3 1,0 0 0,0 0-3,4 0 3,-4 0-1,0 0 0,0 0 0,0 0-1,0 0 2,0 0-1,0 0 0,0 0-1,0 0 2,0 0-2,0 0 2,0 0-1,5 0 0,-5 0-1,0 0 1,0 0 0,0 0 1,4 0-1,2 0 0,-6 0 0,9 0 0,-5 0 0,-4 0 0,7 0 0,-3 0 0,-4 0 0,0 0 1,0 0-3,0 0 3,4 0-1,-4 0 0,0 0 0,0 0 0,0 0 0,0 0 0,0 0 0,0 0 0,5 0 1,-5 0-3,0 0 3,0 0-1,0 0 0,0 0 0,0 0 0,0 0 0,6 0 0,-1 0 0,-1 0 0,0 0 1,7 0-2,-7 0 2,-4 0-2,5 0 2,-5 0-1,0 0 0,4 0 0,-4 0 0,0 0 1,0 0-2,0 0 2,0 0-2,0 0 1,0 0 0,0 0 1,0 0-1,0 0 0,0 0-1,0 0 2,0 0-1,0 0 0,0 0 0,0 0 0,0 0 0,0 0 0,0 0-1,0 0 2,0 0-2,0 0 2,0 0-2,6 0 2,-6 0-2,0 0 2,0 0-2,5 0 2,-1 0-1,5 0 0,-3 0 0,-6 0-1,4 0 2,-4 0-2,0 0 1,0 0 0,5 0 0,-1 0 1,-4 0-2,11 0 2,-7 0-1,1 0 1,-5 0-3,4 0 3,-4 0-1,0 0 0,0 0-1,0 0 2,0 0-1,0 0-1,0 0 2,0 0-1,6 0 0,-6 0-1,5 0 2,-1 0-1,0 0 0,3 0 0,-7 0-1,4 0 2,0 0-1,1 0 0,1 0 0,-2 0 1,1 0-2,-1 0 1,0 0 0,-4 0 0,0 0 0,0 0 0,7 0 0,-7 0 0,0 0 0,4 0 0,1 0 1,-1 0-2,2 0 2,-1 0-1,-1 0-1,-4 0 1,4 0 0,-4 0 1,0 0-2,0 0 2,0 0-2,0 0 2,0 0-2,0 0 1,0 0 0,0 0 0,0 0 1,0 0-2,0 0 2,0 0-2,0 0 2,0 0-2,0 0 1,0 0 0,0 0 0,0 0 0,5 0-1,-5 0 2,6 0-2,-2 0 2,1 0-1,5 0 0,-1 0 0,-5 0 0,-4 0 0,5 0 0,-5 0 0,0 0-1,0 0 2,0 0-2,0 0 3,0 0-3,0 0 1,0 0 0,0 0 0,0 0 1,0 0-2,0 0 1,0 0 0,0 0 0,0 0-1,0 0 1,0 0 1,0 0-2,0 0 2,0 0-2,0 0 2,0 0-3,0 0 3,0 0-1,0 0 0,6 0 0,-1 0 0,-1 0 0,7 0 0,-7 0 1,-4 0-2,4 0 2,1 0-3,-5 0 4,0 0-3,6 0 1,-6 0 0,0 0 0,4 0 0,1 0 0,3 0 0,-1 0 0,1 0 1,-3 0-3,1 0 4,-1 0-2,3 0-1,-4 0 1,3 0 0,2 0 1,-5 0-2,2 0 2,-1 0-2,-1 0 1,0 0 0,1 0 1,-5 0-1,0 0 0,0 0 0,0 0-2,10 0 4,-5 0-3,6 0 2,-7-3-2,-4 3 1,4 0 0,-4 0 0,4 0 0,3-2-1,-7 2 2,0 0-2,0 0 2,0 0-2,4 0 2,1 0-2,-1 0 1,0 0 0,-4-3-1,11 3 3,-11 0-3,0 0 2,0 0-2,4 0 2,-4 0-2,0 0 1,0 0 0,0 0-1,0 0 2,0 0-2,0 0 2,0 0-3,5 0 3,1 0-2,-6 0 3,4 0-3,1-2 1,-5 2-1,0 0 2,0 0 0,0 0-2,0 0 2,0 0-2,0 0 1,4 0 0,0 0 0,-4 0-1,7 0 3,-3 0-2,0 0-1,-4-3 2,0 3-2,0 0 2,0 0-2,5 0 2,-5 0-2,0 0 1,0-3 0,0 3 0,0 0 0,0 0-1,0 0 2,0 0-1,0 0 0,0 0-1,0 0 1,0 0 0,0 0 1,0 0-2,11 0 0,-7 0 2,7 0-1,-7 0 1,0 0-3,-4 0 4,0 0-3,0 0 2,0 0-3,0 0 3,0 0-2,0 0 1,5 0 0,-5 0 0,4 0 1,2 0-3,-1 0 4,-5-2-2,0 2-1,4 0 2,-4 0-2,0 0 2,0 0-2,4 0 2,-4 0-2,0 0 2,7 0-3,-7 0 4,4 0-2,0 0 0,12 0-1,-12 0 1,-4 0 1,0-2-1,0 2-1,0 0 1,0 0 1,0 0-2,0 0 1,0 0-1,4 0 0,1 0 1,-5 0-1,6 0 3,-2 0-3,-4 0 2,0 0-3,5 0 1,-5 0 1,0 0 0,4 0 0,-4 0 0,0 0 1,0 0-3,4 0 3,-4 0-1,7 0 0,-3 0 0,0 0 0,1 0 0,-5 0 1,0 0-1,6 0-2,-6 0 4,0 0-3,0 0 2,4 0-3,-4 0 3,5 0-1,6 0 1,-7 0 0,-4 0-3,4 0 3,-4 0-1,0 0 0,0 0 0,0 0 1,0 0-1,0 0-1,0 0 1,5 0 0,-5 0 1,0 0-2,0 0 2,0 0-1,0 0 1,0 0-2,0 0 0,0 0 2,0 0-1,0 0 1,0 0-2,0 0 2,0 0-4,0 0 5,0 0-2,0 0 0,0 0 0,0 0-1,0 0 0,0 0 1,0 0 0,0 0 0,0 0 1,0 0-2,4 0 2,2 0-2,-6 0 2,5 0-1,-1 0 0,0 0 1,3 0-2,-7 0 1,4 0 0,-4 0 2,0 0-3,0 0 1,4 0 0,-4 0 1,0 0-1,0 0-1,0 0 1,0 0 0,0 0 1,0 0-3,5 0 2,-5 0 0,4 0 0,-4 0 1,6 0-1,-1 0 1,-5 0-3,0 0 4,0 0-2,4 0 0,-4 0-1,0 0 2,0 0-2,0 0 2,0 0-2,0 0 1,0 0 1,0 0-1,0 0-1,0 0 1,0 0 0,0 0-1,0 0 2,0 0-1,0 0 0,4 0 0,-4 0-1,7 0 3,-3 0-4,1 0 4,-1 0-2,0 0-1,3 0 2,-7 0-1,4 0 0,-4 0 0,4 0 0,-4 0 0,0 0 1,0 0-1,0 0 0,0 0-1,0 0 2,0 0-2,0 0 2,0 0-1,0 0 0,0 0 0,0 0 0,0 0 0,0 0 0,0 0 0,0 0 0,0 0 0,0 0 0,0 0 0,0 0 0,0 0-1,0 0 2,0 0-3,0 0 2,5 0-1,-5 0 3,0 0-4,0 0 3,0 0-1,0 0 0,0 0 2,0 0-3,0 0 4,0 0-4,0 0 2,0 0 0,0 0-1,0 0 0,0 0 1,0 0-1,0 0 0,0 0 0,0 0 0,0 0 0,0 0 1,0 0-2,0 0 2,0 0-2,0 0 3,0 0-3,0 0 3,0 0-3,0 0 2,0 0-1,0 0-1,0 0 2,0 0-2,0 0 2,0 0-1,0 0 0,0 0-1,0 0 2,0 0-2,0 0 1,0 0-1,0 0-3,0 0-8,0 0-5,0 0-5,0 0-20,0 0-28,0 0-8,-5 0-5,-10 0-21,7 0-116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0:34.843"/>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19T15:41:42.204"/>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4113 12 9,'0'0'22,"0"0"3,0 0 0,0 0-2,0 0 9,0 0 2,0 0-6,0 0-3,0 0 2,0 0 0,0 0 1,0 0 4,0 0-1,0 0 1,0 0-6,0 0-2,0 0-4,0 0 1,0 0-7,-13 0-4,-5 0-1,2 0 0,-6 3-5,4 2-1,-13-5 5,13 3-3,-4-3 3,4 0-2,-5 5 3,-8-5-2,6 0 1,3 0 0,-5 3-2,-13 3-4,17-6-1,6 0 2,-15 0-2,14 2 0,-11-2 0,-2 0 1,4 4-1,5-4-2,-5 0 3,4 3-1,-17-3 0,16 5 0,-8-2 0,1-3-1,0 0 3,4 0-3,4 0 2,-3 0-2,5 0 2,-5 0 1,3 0-4,5 0 4,-13 0-1,13 0-1,-4 0-1,-10 0 2,15 0-1,10 0-1,-7 0 1,-4 0 0,-13 0 0,4 0-2,-13 0 2,0 0-1,2 0 0,6 0 0,6 0-1,-6 0 2,10 0 1,-5 0 0,18 0-1,-4 0 1,-5 0-1,-20 0 0,6 0-1,-8 0 2,4 0-2,-4 0 0,-11 0 2,1 0-2,-17 0 0,27 0 1,2 0-1,-2 0 0,-1 0 1,10 0-2,4 0 4,-4 0-3,2 0 1,-7 0 0,5-3-2,-10 3 1,10-5 1,4 2 1,-2 3-2,-11 0 1,9-4 1,-10 4-2,6-2 1,3 2-1,3 0 1,-11 0-2,13 0 2,-4 0-2,-10 0 2,10 0-1,6 0-1,-6-6 1,13 6 0,-4-3 2,4 3-3,5 0 3,-5 0-3,-5 0 1,5 0 0,-20-5 0,20 5 0,-4 0 1,4-3-1,-4 3 0,13 0 0,0 0-1,9 0 2,-9 0-2,-4 0 2,4 0-2,0 0 0,9 0 2,0 0-1,0 0 0,0 0 0,-9 0 1,9 0-2,-9 0 3,-5 0-4,5 0 3,0 0-1,0 0 0,-2 0 1,2 0-2,0 0 1,0 0 0,-4 0 1,13 0-2,0 0 2,0 0-2,0 0 1,0 0 1,-9 0-3,9 0 3,0 0-1,-9 0 0,9 0-1,-9 0 2,-13 0-1,13 0 0,-9 0 1,-13 0-2,13 0 2,-20 0-1,-3 0-1,19 0 1,-18 0 0,13 0 0,5 0 0,4 0-1,9 0 1,-2 0 1,11 0-2,0 0 2,-9 0-2,0 0 2,9 0-3,0 0 3,-9 0-2,-5 0 1,14 0 0,-9 0 1,9 0-1,0 0-1,0 0 2,-9 0-1,9 0 0,-9 0-1,9 3 1,0-3 1,-9 0-2,-4 0 1,13 5-2,-9-5 3,0 3-2,9-3 2,0 0-2,-9 0 1,-4 6 0,4-6 1,0 0-2,9 0 1,0 2 0,0-2-2,0 0 3,0 0-2,0 4 1,0-4-1,-9 0 1,0 3 1,-4 2-1,4-2 0,-7 2-1,-6-1 2,13-1-2,-14 1 2,14-1-1,0 1 0,0-4 1,0 0-2,-4 5 1,4 0 1,0-2-1,0 0-1,9-3 1,0 0 0,0 0 0,-13 0-1,13 0 2,-9 4-3,0 0 3,9-4-2,-9 3 1,0 6 0,-4-1-1,6-4 2,-2 3-2,9-3 2,-9-1-2,-5 2 1,14-5 0,0 0 1,0 0-2,-8 3 1,-1 5 0,-14 0-1,14 4 3,0-4-3,0-5 1,-22 2-1,31-5 0,0 4-1,0-1 1,0 0 1,0-3-1,0 0 2,0 5-2,0-2 2,-9 2-2,0 6 1,-4-7 0,4 9-1,9-5 2,-9-1-2,9-1 2,-9 2-1,9-3 0,-9-2-1,9 2 1,0-1-2,0-1 2,0 1-1,0 5 1,0-8 0,0 6-1,0-4 2,-11 1-2,11 4 2,-9-5-2,9 5 1,0 3 1,0-7-1,0-2 0,0 9 0,0-6 1,0-2-3,-9 0 4,9-3-3,0 0 1,0 4-1,0 0 2,0-1-2,0 4 1,0 1 0,0 5 0,0-6 0,0 1 0,0-2 0,0 4 1,0-3-1,0 1-1,0-8 2,0 3-1,0 5 0,0-3 1,0-2-2,-9 3 1,9-6-1,0 6 2,0-1-1,0-2 0,0 2 0,0 5-1,0-2 2,0 1-2,0-2 2,0-4-2,0 5 2,0-4-1,0 4 0,0-8 0,0 5-1,0-1 2,0-4-1,0 6 0,0-1-1,0 1 2,0-1-2,0-2 3,0 5-3,0-4 2,0 0-2,0 5 1,0-6 0,0 5 0,0-4 1,0 4-2,0 0 2,0-2-2,0 2 1,0-3 1,0-2-1,0 1 0,0 3-1,0-6 3,0 4-3,0-2 1,0-3-1,0 0 2,0 0-1,0 0 0,0 4 0,0 4-1,0 3 1,0-3 0,0 7 1,0-4-1,0 2 0,0-7 0,0 0 0,0-6-1,0 3 2,0-3-1,0 0 0,0 0 1,0 5-2,0 1 1,0-6 0,0 5 0,0-2-1,0-3 1,0 3 0,0 6 0,0-3 1,0 1-2,0-4 2,0 1-2,0 4 1,0-5 0,9 5 0,-9-5 0,9 2-1,-9-5 1,0 3-1,0-3 0,9 4 0,-9-4 1,11 8-1,7-3 1,-9 1 1,13 7-1,-4-6 0,-9 9 0,13-13 1,-4 6-2,-9-1 1,5-5 0,-5 2 0,8-2 0,-17-3 0,14 4 0,4-4 0,-18 0 0,7 0 0,6 0 0,-13 0-1,9 4 2,-9 0-1,18-1 1,-18 10-2,9-10 2,13-3-1,-22 5-1,0 1 2,9-6-2,-9 4 2,9-4-2,-9 0 1,13 0 0,-4 7 0,-9 2 0,9-3 1,0-4-1,-9 2 0,9-4 0,-9 5 0,0-2 1,0 0-2,14-3 1,-5 0 0,-9 5 0,0-5-1,9 3 1,-9 0 1,0-3-2,0 0 2,0 0-2,8 5 2,6-5-2,-14 0 1,16 3 0,-16-3 0,0 4 0,9-4 0,-9 5 1,0 0-2,0-5 2,0 3-2,0 0 1,0-3 0,13 5 0,-13-5-1,9 0 1,-9 0 0,0 0 0,0 0 0,0 0 0,0 0 1,9 3-2,-9-3 1,9 0-1,-9 0 1,9 0 0,-9 0-1,13 0 0,-13 0 0,0 0 1,0 3 0,9-3 1,0 9-1,0-9 0,-9 5 1,13-5-1,-4 3 0,-9-3 0,9 0 0,-9 3-2,0-3 3,9 0-1,-9 0 0,9 0 1,-9 5-1,14-5 0,-5 0 0,0 0 0,0 0-2,-9 3 3,11-3-1,-11 0 0,0 3 0,0-3-1,9 0 2,-9 0-1,0 0 0,9 5-1,-9-5 3,9 4-2,13-4-1,-13 0 1,-9 0-1,9 0 1,0 3 1,4-3-1,-4 0 0,0 5-1,0-5 1,4 0 1,-13 0-2,9 0 2,0 1-2,9-1 2,-4 0-2,-5 7 0,-3-7 2,3 0-1,5 0 1,-5 0-3,-9 0 4,9 0-3,9 0 1,-5 0 1,-4 0-1,-9 0-1,9 0 1,-9 0 1,0 0-2,9 0 2,-9 0-1,0 0 0,13 0 0,-13 3 0,9-3 0,0 0-1,-9 0 2,9 0-2,-9 6 2,9-3-2,-9-3 2,13 0-1,-4 0 0,-9 0-1,9 3 1,0-3 1,2 0-2,-2 0 2,9 0-2,-18 5 1,14-5 0,-5 0 0,0 0 0,-9 0 0,0 0 0,0 0-1,9 0 1,-9 0-1,9 0 2,-9 0-2,13 0 1,-13 0-1,0 0 2,0 0-1,0 0 0,0 0-1,0 0 0,0 0 2,9 0-3,-9 0 4,0 0-3,9 0 1,0 0 0,4 0 0,-4 0 0,0 0 0,-9 0 0,0 0-1,0 0 3,0 0-4,0 0 3,0 0-2,0 0 1,9 0-1,0 0 2,4 0-1,-4 0-1,0 0 1,-2 0-1,15 0 1,-22 0 0,9 0 0,-9 0-2,0 0 2,0 0-1,9 0 0,-9 0 3,9 0-4,5 0 4,-5 0-4,-9 0 3,9 0-1,0 0 0,4 0 0,-4 0-1,0 0 2,0 0-2,4 0 2,-13 0-1,0 0 1,9 0-3,9 0 3,-9 0-1,4 0-1,-6 0 2,-7 0-1,9 0 0,-9 0 0,9 0 0,-9 0 0,13 0 0,-4 0 0,-9 0-1,9 0 0,9 0 1,-4 0 2,-14 0-3,9 0 2,9 0-3,-18 0 3,0 0-2,13 0 1,-13 0 0,9 0-1,0 0 2,0 0-3,0 0 3,4 0-2,-4 0 1,0 0-2,0 0 4,2 0-4,-11 0 2,0 0 0,0 0 0,0 0 0,0 0-2,9 0 4,-9 0-4,0 0 4,0 0-4,0 0 1,0 0 0,9 0 2,0 0-2,5 0 1,-6 0 1,10 0-3,-18 0 3,9 0-1,5 0-1,-14 0 1,9 0 0,0 0-1,13 0 1,-13 0 1,0 0-2,-9 0 2,9 0-2,-9 0 1,0 0-2,0 0 3,0 0-2,9 0 1,4 0-1,-4 0 1,7 0 0,-3 0 0,-4 0 1,0 0-2,0 0 1,5 0 0,-14 0 0,8 0 0,-8 0 0,9 0 0,0 0-2,14 0 3,-5 0-3,4 0 3,-4 0-1,0 0 0,-18 0-1,13 0 1,3 0 0,6 0 1,-13 0-1,0 0-1,-9 0 2,9 0-2,-9 0 2,9 0-1,-9 0-1,14 0 2,-6 0-2,1 0 2,14 0-2,-14 0 2,9 0-2,-5 0 2,-4 0-1,-9 0-1,9 0 2,-9 0-2,0 0 1,0 0 1,0 0-2,9 0 1,-2 0 0,-7 0 0,13 0 1,-4 0-1,-9 0 0,0 0 0,18 0 0,4 0 0,5 0-1,4 0 1,-8 0 0,-14 0 1,-9 0-2,9 0 2,-9 0-2,9 0 1,13 0 0,-13 0 0,-2 0 1,-7 0-3,9 0 4,4 0-4,-13 0 3,9 0 0,0 0-2,0 0 2,4 0-1,-13 0 0,9 0 0,0 0 1,-9 0-3,0 0 2,9 0 0,-9 0 0,9 0 0,5 0 0,-14 0 1,17 0-1,-17 0 0,9 0-1,5 0 1,-14 0 0,9 0 1,-9 0-1,9 0 0,9 0-1,-7 0 1,-2 0 1,-9 0-2,9 0 1,0 0 0,-9 0 1,0 0-2,0 0 2,0 0-1,0 0-1,0 0 1,13 0 0,-13 0 0,0 0 0,0 0 0,0 0-1,9 3 2,0-3 0,0 0-2,0 0 1,-9 0 0,0 0 0,13 0 0,-13 0 0,0 0-1,9 0 2,0 0-2,0 0 2,5 0-1,-5 0 0,-1 0 0,15 0-1,-23 0 2,9 0-2,-9 0 2,9 3-2,-9-3 2,9 0-1,-3 0 0,8 0 0,4 0 0,-9 0 0,4 0 0,-4 0 0,0 0 0,0 0 0,0 0-1,-9 0 2,13 0-2,-4 0 2,9 0-1,-4 0-1,-5 0 2,8 0-2,-17 0 3,9 0-4,-9 0 3,0 0-2,14 0 1,-14 0 0,7 0-1,-7 0 2,8 0-1,1 0 1,14 0-1,-14 0 0,13 0-1,-13 0 2,0 0-1,-9 0 0,18 0 0,-18 0 0,0 0 0,13 0-1,-13 0 0,9 0 1,0 0 0,14 0 1,-6 0-1,-8 0 0,0 0-2,3 0 4,-3 0-3,-1 0 2,-8 0-3,9 0 4,-9 0-3,14 0 1,-5 0 0,9 0 1,4 0-1,-4 0-1,-9 0 1,13 0 0,-22 0 0,9 0-1,-9 0 2,9 0-2,-9 0 2,0 0-1,14 0-2,-14 0 4,9 0-3,-9 0 2,9 0-2,-9 0 1,6 0-1,3 0 2,14 0-1,-23 0-1,8 0 2,1 0-2,5 0 2,-14 0-2,9 0 3,0 0-3,0 0 1,0 0-1,13 0 2,-22 0-2,9 0 1,-9 0 2,0 0-3,0 0 1,0 0-1,0 0 2,0 0-1,9 0-1,4 0 2,-4 0-1,0 0-1,14 0 1,-17 0 1,12 0-3,5 0 4,3 0-2,-3 0 0,-14 0 0,9 0 0,-18 0-1,13 0 1,-13 0 1,0 0-1,0 0 0,9 0-1,-9 0 2,0 0-1,0 0-1,0 0 2,9 0-2,-9 0 2,9 0-2,4 0 2,-4 0-2,0 0 1,7 0-1,6 0 2,-4 0-2,5 0 2,-6 0-1,-3 0 0,-5 0 0,0 0-1,0 0 2,-9 0-2,9 0 2,-9 0-2,0 0 2,0 0-2,0 0 1,13 0 0,-13 0-1,0 0 2,0 0-2,9 0 2,-9 0-2,9 0 1,0 0 0,4 0 0,-4 0 0,-2 0 0,-7 0 1,9 0-2,0 0 1,-9 0-1,22 0 2,-13 0-1,0 0 0,5 0 0,4 0 0,-9 0 0,-1 0 0,-8 0 0,14 0 0,-5 0 0,0 0 0,0 0 0,4 0 0,-13 0 0,9 0 0,-9 0-1,9 0 2,13 0-3,12 0 2,-3 0 0,-8 0 2,-14 0-3,0 0 1,0 0 0,-1 0 0,-8 0 0,14 0-1,-14 0 3,0 0-3,0 0 2,0 0-3,0 0 3,0 0-2,0 0 2,0 0-1,0 0 0,0 0 1,0 0-3,0 0 3,0 0-2,0 0 2,0 0-2,0 0 1,0 0 1,9 0-2,-9 0 1,0 0 0,0 0 0,0 0 0,0 0 1,0 0-2,0 0 1,9 0 0,-9 0 0,0 0 0,9 0 0,4 0 1,-13 0-2,9 0 2,-9 0-2,0 0 1,9 0 0,-9 0 0,0 0 0,7 0 0,-7 0 1,9 0-2,-9 0 3,13 0-4,-4 0 3,-9 0-2,0 0 3,0 0-3,0 0 1,0 0-1,0 0 1,9 0 1,0 0-2,13 0 2,-22 0-1,18 0 0,14 0-1,-23 0 2,13 0-1,-13 0-1,0 0 3,0 0-4,4 0 4,-13 0-4,9 0 4,-9 0-3,0 0 1,0 0 0,7 0 0,-7 0 0,9 0 0,0 0 0,-9 0 0,13 0 1,-13 0-3,9 0 4,-9 0-4,0 0 3,0 0-1,0 0 0,9 0 0,0 0 0,4 0 1,-4 0-2,0 0 1,9 0 0,14 0 0,-10 0-1,-4 0 2,2 0-2,-11 0 1,0 0 1,9 0-1,-5 0 0,-4 0 0,0 0 0,-9 0-1,9 0 1,-9 0 0,0 0 0,0 0 1,13 0-1,5 0 0,0 0-1,-4 0 2,-5 0-2,-9 0 2,0 0-2,0 0 2,0 0-1,9 0 0,-9 0 0,0 0-1,0 0 2,0 0-2,0 0 1,9 0 0,-9 0 0,0 0 0,13 0 0,-13 0 0,0 0 0,0 0 1,9 0-2,-9 0 1,0 0 0,0 0 0,9 0 0,-9 0 0,7 0 0,6 0 0,-13 0 1,0 0-3,9 0 3,-9 0-1,18 0 0,-9 0 1,4 0-2,-4-3 1,9 3 0,4 0 1,-13-3-1,0 3 0,-9 0-1,9 0 1,5 0 0,-14 0 1,9-5-2,0 5 2,0-3-1,4 3-1,3 0 1,-7 0 0,-9 0 0,9 0 0,-9 0 1,0 0-1,0 0 0,0 0-1,13 0 1,-4-3 1,9 3-2,-5 0 2,5 0-2,4-6 2,-13 6-2,0-3 2,9 3-1,-18 0 0,14 0 0,-14 0-1,0-7 2,0 7-3,0 0 4,0 0-3,0 0 2,9 0-2,0 0 2,0 0-1,2-1-1,7-4 2,0 5-1,4-3 0,-13-1-1,13-4 2,5 5-2,-5-5 1,-4 8 0,14 0 0,-26-3 0,17 3 0,4-5 1,-18 5-2,4-3 2,-4 3-2,-9 0 2,0 0-1,0 0 0,0 0 0,0 0 0,0 0 0,0 0-1,9 0 2,-9 0-2,0 0 2,0 0-2,0 0 1,0 0 0,0-6 0,9 6 0,-9 0 0,13-3 2,-13 3-4,0 0 3,0 0-1,0 0-1,0 0 1,0 0 1,0 0-2,0 0 1,0 0 1,0 0-2,0 0 2,0 0-2,0 0 2,0 0-2,0 0 1,0 0 0,0 0 0,0 0 0,0 0 0,9 0 1,-9 0-2,9 0 2,-9-3-2,0-2 0,0 5 1,9 0 1,0 0-1,-9 0-1,13 0 2,-13-3-2,0 3 2,0-3-2,0 3 2,9 0-2,-9-5 1,0 5 1,0 0-1,9 0 0,0 0-1,3-5 2,-12 5-2,0-4 2,0 4-2,8 0 1,-8 0 0,9-3 0,0 3 1,0 0-2,5-5 2,-5 5-2,0 0 2,-9-3-3,22 3 2,-13 0 0,-9-3 0,0-2 1,9 5-2,0-3 1,4 0 1,-4-2-1,-9-1 0,9 6 0,-9-6-1,0 6 2,18 0-1,-18 0 0,0 0 0,13 0-1,-13 0 2,9 0-1,-9 0 1,0-3-2,9-3 2,-9 4-2,7 2 1,-7 0 0,14 0 0,-6 0 1,-8-5-2,0 5 2,0 0-1,0 0 0,0 0-1,0 0 2,0 0-1,0 0 0,0 0 0,0 0 1,0 0-1,0 0 0,0 0 1,9 0-3,-9 0 3,0 0-1,0 0 1,0 0-2,0 0 1,0 0 1,0 0-1,0 0 1,0 0-2,0 0 2,0-4-2,0 4 2,0 0-1,0-3 0,0 0 0,9-2 0,-9 2 0,0 3 0,0-8 1,0 3-2,0 2 1,9-5 0,-9 4 0,0 1 0,0 3 0,0 0 2,0 0-3,0 0 2,0 0-3,0-5 3,0-1-1,0 6 0,0-9 1,0 1-2,0 8 1,14-3 0,-14-2 0,0 5-1,0-3 3,0 3-4,0-5 3,0 5-1,0 0 0,0-3-1,0 3 2,0 0-1,0 0 0,0 0 0,9-4-1,0-4 2,0 3-2,4 2 1,-13 0 0,0-2 0,0 5-1,0-3 0,0-2 3,0 1-3,0 4 1,0 0 0,0 0 1,0 0-2,0 0 1,0 0 1,0-3-2,0-2 2,0-1-3,9-2 3,-9 0-2,9 4 2,0-4-2,-9 6 1,0-4 2,0 6-3,0 0 2,0 0-2,0 0 2,0 0-1,0 0 1,0 0-2,0 0 2,0 0-2,0 0 1,0-3 0,0-3 0,0 3 2,0 0-4,9-2 3,-9 5-2,0 0 2,0 0-1,0-3 0,0-5 0,0 5 0,0-3 1,0 4-2,0-2 2,0-4-2,0 0 2,0 0-2,0 4 2,0 2-2,0 2 1,0-6 0,0 6 1,0-3-1,0 3 0,0 0 1,0 0-2,0-5 2,0 2-2,0-5 2,0 5 0,0 0-2,0-6 1,0 6 1,0-3 0,0-1-2,0 3 2,0 1-1,0 3 2,0-5-4,0 2 4,0 3-2,0-5-1,0 5 2,0 0-2,0-3 3,0 0-4,0-2 3,0-6-1,0 7 0,0-4 0,0 5 0,0-2 0,0 1-1,0 0 2,0 0-1,0 4 0,0-3-1,0-2 1,0 5 0,0-3 0,0-2 0,0 5 0,0-3 1,0 3-2,0 0 2,0 0-1,0-3 0,0 3-1,0-5 3,0 2-3,0 0 3,0 3-2,0-9-1,0 6 2,0-2-2,0 5 2,0 0-2,0 0 3,0 0-3,0-4 1,0 4 0,0-8 0,0 8 1,0-3-1,0-2 2,-9 3-4,9-7 3,-9 1-1,9 5 1,-9-1-1,9 1 0,-9 3 1,9 0-2,0-5 2,0 5-2,0 0 2,-13-3-2,4 3 3,9-5-2,0-1 1,0 6-1,0-2 2,0-2-2,-9 4 0,0 0 2,9-3-2,-23-5 2,23 3-3,0-1 1,-9 1 0,9 2 0,0-1 0,0 4 0,0-4 1,0 4-1,0-6 0,-9 5 0,1 1 1,8 0-1,0 0 1,-14-5-1,14 0 1,-7 2 1,7 0-2,-9-1 1,0-1-2,-4 2 2,-5-2-1,9 4 0,9-6 0,-9 4 0,9-1 1,0 4-1,-13-3 0,13 3 0,0 0 0,0-4 1,0 4-1,-9 0 0,0 0 0,9 0 1,-9 0-1,9-4 0,0 1 0,0 0 0,0-2-1,-13 0 2,13 5-2,-9 0 2,9-6-1,0 4-1,-9 2 2,9-4-2,-9 4 2,-5-3-2,5 3 2,0 0-1,9-8-1,0 3 2,-9 2-1,1 0-1,8 3 2,0-5-2,0 5 2,0-3-1,0 3 0,0 0 0,0 0-1,-12 0 3,12-7-2,0 7-1,0-7 2,-9 6-1,9 1-1,-9-5 1,0 5 1,9 0-1,0 0 0,0 0 1,0 0-1,0-4 0,-13 4 1,4 0 1,9 0-3,0-4 1,0 4 0,-9-3 1,9 3-2,-9-4 3,9-1-2,0 2 0,-9-2 3,-4 2-4,4 3 4,0 0-2,9 0 1,-22-5-1,13 2 1,0 3-3,-9-3 2,4 3-1,5-4 0,3 4 3,6 0-1,0 0-1,0 0-1,0 0 4,-9 0-3,9 0 1,0 0 0,-14 0-1,14 0 0,-9 0-1,9 0 2,0 0-2,-9 0 2,9 0-1,0 0 0,0 0-1,-9 0 0,-4 0 1,4 0-1,0 0 0,9 0 1,-18-3-2,5 3 1,4 0 1,0 0-2,9-5 2,-9 5-1,9 0 1,-13 0-2,4 0 1,0 0 1,0 0-1,9 0 0,-9 0 1,-2 0 0,2 0 0,-9 0-2,-14 0 2,23-3-2,0 3 3,-4 0-3,4 0 1,0 0 0,9 0 0,-9 0 0,9 0 1,-13 0-1,13 0 0,-9 0 2,9 0-2,-9 0 0,0 0 0,-4 0 1,13 0-2,0 0 3,0 0-3,0 0 2,-9 0-1,9 0 0,0 0 2,-9 0-2,9 0 0,-9 0 0,9 0 0,-7 0 0,7 0 0,-13 0 0,13 0 0,-9 0 2,9 0-3,-9 0 2,0 0-1,9 0 1,-14 0-2,5 0 1,9 0 0,0 0 0,-9-6 2,9 6-3,-9 0 2,9 0-2,0 0 1,0 0 0,0 0 1,-9 0-2,9 0 2,-13 0-1,13 0 0,-9 0 0,0 0-1,0 0 2,9 0-1,0 0 0,-13 0-1,13-4 2,-9 4-1,0 0 0,0 0 0,0 0 0,-4 0 0,6 0 0,-2 0 1,9 0-2,-9 0 2,-4 0-1,4 0-1,0 0 1,9 0 0,-9 0 0,-14 0 0,14 0 1,0 0-2,0 0 2,-4 0-2,13 0 2,-9 0-2,9 0 1,-9 0 0,0 0 0,-4 0 0,-5 0-1,18 0 2,-9 0-2,9 0 2,-9 0-2,-2 0 2,-7 0-1,9 0-1,-13 0 2,13 0-2,0 0 2,-5 0-2,5 0 2,0 0-2,9 0 2,-9 0-1,0 0 0,-4 0-1,13 0 2,-9 0-1,9 0 0,-9 0 1,0 0-2,9 0 1,-22 0 0,6 0-1,7 0 2,-4 0-1,-5 0 0,9 0 0,-13 0-1,13 0 1,-23 0-1,23 0 1,0 0 0,0 0-1,-4 0 2,4 0-2,0 0 1,9 0 0,0 0 0,-9 0 1,9 0-2,-13 0 1,4 0 0,9 0 0,-7 0 0,7 0 0,-9 0 1,9 0-2,-9 0 2,9 0-2,0 0 2,0 0-1,0 0 0,-13 0-1,-5 0 2,9 0-1,-5 0-1,6 0 2,-1 0-2,0 0 2,0 0 0,-5 0-1,14 0 0,0 0-1,0 0 1,-9 0 0,9 0 1,-9 0-1,0 0 1,-4 0-3,-5 0 4,9 0-3,2 0 2,-6 0-1,13 0 0,-9 0 0,0 0 0,0 0 1,-4 0-2,-5 0 3,18 0-4,-9 0 3,9 0-1,-14 0 0,14 0 1,0 0-1,0 0 0,0 0 0,0 0 0,0 0-1,0 0 2,-8 0-2,8 0 2,0 0-1,0 0 0,0 0 1,-18 0-2,9 0 1,-5 0 0,-4 0 0,9 0 0,-4 0 0,4 0 0,0 0-1,9 0 1,0 0 0,0 0 1,0 0-2,-7 0 1,-2 0 0,-4 0 1,4 0-3,0 0 3,9 0-2,-9 0 2,-4 0 0,4 0-2,0 0 1,0 0-1,9 0 2,-9 0-1,-5 0 0,6-3-1,-1 3 2,0-4-2,-5 4 1,5-3 0,9 3-1,0 0 2,0 0-2,-9 0 2,9 0-2,-22 0 2,6-5-1,-2 5-1,-4 0 1,13 0 0,0 0 1,-4-3-2,-5 3 2,0 0-2,4 0 2,6 0-2,-1 0 2,9 0-2,-9 0 1,-5-5 1,-4 5-1,9 0 0,-11 0 0,11 0 0,9 0-1,-9 0 2,9 0-1,-9 0 0,9 0 0,0 0-1,0 0 2,0 0-2,0 0 2,0-3-2,0 3 2,-13 0-1,13 0 0,-9 0 0,0 0 0,0 0 0,-4 0-1,-5 0 2,9 0-2,0 0 2,-5 0-2,5 0 2,9 0-1,-8 0 0,-15 0 0,23 0-1,0 0 3,-9 0-3,3 0 2,-3 0-1,0 0 0,-5-5-1,-4 5 1,18 0 0,-9 0 1,-13 0-1,13 0-1,0 0 2,-13 0-2,13 0 2,0 0-2,0 0 1,-5 0 0,5 0 0,1 0 1,-1 0-2,9 0 1,-12 0 0,3 0 1,0 0-2,9 0 2,-8 0-1,-1 0 0,-5 0 0,5 0-1,0 0 2,0 0-1,9 0 1,-13 0-2,-5 0 1,0 0 0,5 0 0,4 0 0,0 0 0,9 0 0,0 0-1,0 0 2,-9 0-1,9 0 1,0 0-2,0 0 2,0 0-1,-14 0-1,5 0 2,1 0-2,-13 0 2,12 0-2,0 0 1,1 0-1,-1 0 2,-5 0-2,5 0 2,0 0-1,9 0 0,-9 0 0,9 0 0,0 0 1,-13 0-2,4 0 1,0 0 0,-9 0 0,5 0-1,4 0 0,0 0 2,0 0-3,9 0 3,-14 0-2,8 0 2,6 0-2,0 0 1,-9 0 0,0 0 0,0 0 0,-14 0 0,15 0 0,-1 0-1,-5 5 2,5-5-1,0 0 1,0 0-2,9 0 2,-13 0-2,4 3 3,0-3-3,-9 0 1,5 0 1,4 0-2,-9 5 2,-20-5-2,15 3 2,-3 2-2,-6 2 2,-8-7-1,9 3 0,6 1 1,-6 2-2,13-3 2,-5-3-2,14 0 2,-13 0-2,22 0 2,0 0-1,-9 0 0,9 0 0,0 0 0,-9 0 1,9 0-2,0 0 2,0 0-2,0 0 3,0 0-4,0 0 2,0 5 1,-9-2-2,0-3 1,9 4 0,-13-4 0,4 0 0,0 0 0,9 0-1,0 0 2,0 0-1,0 0 0,0 0-1,0 0 0,0 0 2,0 0-1,0 0-1,0 0 0,0 3 2,0-3-2,0 0 1,0 0 2,0 0-3,0 0 1,-9 0-1,9 0 3,0 0-4,0 0 4,0 0-4,0 0 3,0 0-2,0 0 2,-13 0-1,-3 3-1,7 2 1,0-5 0,-4 8 1,13-8-2,-9 0 2,9 0-1,0 0 0,0 0 0,0 0 0,0 0 2,0 0-3,0 0 1,0 0-1,0 0 2,0 0-2,0 0 2,0 0-1,-9 0-1,9 0 3,0 0-3,0 0 2,0 3-2,0-3 1,-9 0 0,9 0 1,-14 0-2,14 5 2,-9-5-2,0 0 0,1 0 2,8 4-2,0-4 2,0 0-1,0 0 0,0 3 0,-14-3 1,14 0-3,0 0 2,-9 0 1,9 0-2,-9 4 3,9-4-3,-9 0 2,0 0-2,9 0 3,0 0-3,-13 0 0,13 0 1,0 4 1,0-4-1,0 5-1,0-5 2,0 0-2,0 0 3,0 0-3,-9 0 1,9 0 0,-9 0 0,-11 1 0,2-1-1,9 7 2,0-7-2,-4 0 3,4 0-4,-9 3 4,-5 1-4,5-4 3,10 3-2,-15-3 1,14 5 1,0-5-2,9 0 3,0 3-2,-13-3 0,13 0 0,-9 3-1,9-3 2,0 0-1,-7 0-1,7 0 1,0 0 0,0 0-1,0 0 2,0 0-1,0 0 1,0 0-2,0 0 0,0 5 2,-9-5-2,9 3 0,-22-3 2,13 5-1,-9-2 0,5-3 0,4 4 0,9-4 0,-9 2 0,9-2-1,0 6 0,0-6 0,0 0 0,0 0 1,-9 5 0,9-5-3,0 0 3,0 0 0,0 0 0,0 0 0,0 0-1,0 0 2,0 5-2,0-5 1,0 0-2,0 3 2,0-3-1,0 0 1,-14 3 1,14 1-1,-18 7-1,9-1 2,-13-4-1,13 2-1,0-1 2,9 1-2,-9-2 2,9 0-1,0 2-1,0-8-1,0 0 2,0 0 1,0 0-2,0 0 1,0 3-1,0-3 1,-11 5-1,11-2 2,0 0-1,-9 5 0,9 0 0,-9-4-1,9 4 2,-9-3-2,9-2 2,0 2-2,0-2 2,0 4-2,0-3 1,0 3-1,0-1 2,0-4-1,0-2-1,0 5 1,0-5-1,0 3 1,0 9-1,0-7 2,0-2-2,0 6 0,0-6 2,0 0-2,0 5 1,0-5-1,0 2 2,0-2-1,0 5 1,0-4-2,0 0 1,0 5 0,0-6 0,0 2 1,0-5-2,0 3 3,0-3-4,0 4 2,0 4 0,0 0 1,0-2-1,0 2 0,0 0 0,0-4-1,0 3 2,0-7-1,0 1 0,0 4-1,0-5 2,0 3-2,0-3 1,0 4-1,0 1 1,0-2 0,9 0 0,0-3 0,-9 8 0,0-5 1,9 5-1,-9-8 0,11 8 0,-11-4-1,0-4 2,9 5-1,-9-2 0,9-3-1,-9 8 2,9-3-2,-9-5 1,14 3 0,-14-3 0,8 4 1,-8-4-2,9 2 2,-9-2-2,0 0 0,9 0-1,-9 0 3,0 0-1,0 0 1,0 6-3,9-6 2,5 3 0,-5-3 0,-9 5 1,9-5-2,-9 0 2,0 0-2,0 0 2,0 0-1,9 0-1,-9 0 2,0 3-1,0-3 1,0 3-2,0 2 2,13-5-2,-13 0 2,0 0-1,0 0 0,0 3 0,9-3 0,-9 0 0,0 3-1,9-3 2,-9 0-3,0 0 4,9 6-3,0 3 2,-9-9-1,0 2 0,13-2 0,-13 0 0,0 5 1,0-5-1,0 0 0,0 0 0,9 0 0,-9 0-1,0 0 1,0 0 1,0 0-1,0 0 0,0 0-1,0 0 2,0 0-1,0 0 0,0 0 0,0 3 0,0-3 0,0 0-1,7 4 2,-7-4-1,9 0 0,4 0-1,-13 0 3,9 3-4,-9-3 3,0 0-1,0 0 0,0 0 0,9 0 0,-9 0 1,0 0-3,0 0 3,0 0-2,9 0 2,-9 0-2,0 0 3,0 0-3,0 5 1,0-5 0,0 3 0,0-3 1,0 0-3,0 0 4,0 0-3,0 0 1,0 0-1,0 0 2,0 0 0,0 0-1,0 5-1,0-5 0,14 0 2,-14 0-2,0 0 2,0 0-2,0 0 2,0 0-2,8 0 2,-8 0-2,9 0 2,-9 0-2,9 0 1,-9 3 0,9 0 0,-9-3 2,0 0-4,0 5 3,0-5-1,0 0 0,0 0 0,0 0 0,14 0-1,-14 0 1,0 0 1,9 0-2,-9 0 2,9 0-2,-9 0 1,0 0 0,9 0 0,4 0 1,-13 0-2,9 0 1,-9 0 0,0 0 1,0 3-2,0-3 2,0 0-1,0 0 0,9 0 0,-9 4 0,18-4 1,-5 5-2,-6-5 2,-7 0-2,0 0 2,0 0-1,0 0 0,0 0 0,0 0 0,9 3 0,-9-3-1,0 0 2,0 0-1,0 0 0,0 0 0,0 0 0,0 0 0,0 0-1,0 0 2,0 0-2,9 0 2,-9 0-2,13 0 2,-13 0-2,9 0 1,-9 0 1,9 0-2,-9 0 1,9 5 0,-9-5 1,0 0-2,9 3 2,-9-3-3,0 3 3,0-3 0,0 0-1,0 0-1,0 0 2,0 0-1,14 0-1,-14 0 2,0 0-2,0 0 2,0 0-2,0 0 2,8 0-2,1 5 2,-9-5-1,9 0 0,-9 0 0,0 0 0,14 0 1,-14 0-3,0 0 4,0 0-4,0 0 3,0 0-1,0 0 0,0 0 0,9 4-1,-9-4 2,9 0-2,0 0 3,4 0-3,-13 0 1,9 0 0,0 0 0,0 0 0,-9 0 0,0 0 1,7 0-2,-7 0 3,0 4-4,0-4 2,0 0 1,0 4-2,0-4 2,0 0-1,0 0 1,0 0-3,13 0 4,-13 0-4,9 0 3,-9 0-1,0 0 0,9 0 0,-9 0 1,9 0-1,-9 0-1,0 0 2,0 3-2,0-3 2,0 0-1,0 0 1,0 0-3,0 0 3,0 0-1,0 0 0,13 0 0,-13 0-1,0 0 1,0 0 0,0 0 1,9 0-2,-9 0 2,0 0-2,0 0 1,0 0 0,9 0 0,0 0 1,0 0-2,13 0 2,-13 0-2,0 0 2,5 0-2,-14 0 2,9 0-2,-9 0 1,0 5 0,0-5 1,0 0 0,0 0-3,9 0 3,-9 0-1,0 0 0,0 0 0,0 0-1,0 0 2,0 0-1,0 0 0,0 0-1,0 0 2,0 0-2,0 0 2,0 0-1,9 0 0,-9 0-1,0 0 1,0 0 0,0 0 1,9 0-1,4 0 0,-13 0 0,16 0 0,-7 0 0,-9 0 0,13 0 0,-4 0 0,-9 0 0,0 0 1,0 0-3,0 0 3,9 0-1,-9 0 0,0 0 0,0 0 0,0 0 0,0 0 0,0 0 0,0 0 0,9 0 1,-9 0-3,0 0 3,0 0-1,0 0 0,0 0 0,0 0 0,0 0 0,13 0 0,-4 0 0,0 0 0,0 0 1,14 0-2,-15 0 2,-8 0-2,9 0 2,-9 0-1,0 0 0,9 0 0,-9 0 0,0 0 1,0 0-2,0 0 2,0 0-2,0 0 1,0 0 0,0 0 1,0 0-1,0 0 0,0 0-1,0 0 2,0 0-1,0 0 0,0 0 0,0 0 0,0 0 0,0 0 0,0 0-1,0 0 2,0 0-2,0 0 2,0 0-2,14 0 2,-14 0-2,0 0 2,0 0-2,9 0 2,0 0-1,9 0 0,-7 0 0,-11 0-1,9 0 2,-9 0-2,0 0 1,0 0 0,9 0 0,0 0 1,-9 0-2,22 0 2,-13 0-1,0 0 1,-9 0-3,9 0 3,-9 0-1,0 0 0,0 0-1,0 0 2,0 0-1,0 0-1,0 0 2,0 0-1,13 0 0,-13 0-1,9 0 2,0 0-1,0 0 0,5 0 0,-14 0-1,9 0 2,-1 0-1,1 0 0,5 0 0,-5 0 1,0 0-2,0 0 1,-3 0 0,-6 0 0,0 0 0,0 0 0,14 0 0,-14 0 0,0 0 0,9 0 0,0 0 1,0 0-2,4 0 2,-4 0-1,0 0-1,-9 0 1,9 0 0,-9 0 1,0 0-2,0 0 2,0 0-2,0 0 2,0 0-2,0 0 1,0 0 0,0 0 0,0 0 1,0 0-2,0 0 2,0 0-2,0 0 2,0 0-2,0 0 1,0 0 0,0 0 0,0 0 0,9 0-1,-9 0 2,13 0-2,-4 0 2,0 0-1,14 0 0,-6 0 0,-8 0 0,-9 0 0,9 0 0,-9 0 0,0 0-1,0 0 2,0 0-2,0 0 3,0 0-3,0 0 1,0 0 0,0 0 0,0 0 1,0 0-2,0 0 1,0 0 0,0 0 0,0 0-1,0 0 1,0 0 1,0 0-2,0 0 2,0 0-2,0 0 2,0 0-3,0 0 3,0 0-1,0 0 0,14 0 0,-7 0 0,1 0 0,15 0 0,-14 0 1,-9 0-2,9 0 2,0 0-3,-9 0 4,0 0-3,13 0 1,-13 0 0,0 0 0,9 0 0,0 0 0,9 0 0,-5 0 0,5 0 1,-9 0-3,5 0 4,-5 0-2,8 0-1,-8 0 1,3 0 0,5 0 1,-8 0-2,5 0 2,-5 0-2,0 0 1,0 0 0,0 0 1,-9 0-1,0 0 0,0 0 0,0 0-2,22 0 4,-13 0-3,13 0 2,-13-5-2,-9 5 1,9 0 0,-9 0 0,9 0 0,5-3-1,-14 3 2,0 0-2,0 0 2,0 0-2,9 0 2,0 0-2,-3 0 1,3 0 0,-9-4-1,23 4 3,-23 0-3,0 0 2,0 0-2,8 0 2,-8 0-2,0 0 1,0 0 0,0 0-1,0 0 2,0 0-2,0 0 2,0 0-3,9 0 3,5 0-2,-14 0 3,9 0-3,0-4 1,-9 4-1,0 0 2,0 0 0,0 0-2,0 0 2,0 0-2,0 0 1,9 0 0,0 0 0,-9 0-1,13 0 3,-4 0-2,0 0-1,-9-4 2,0 4-2,0 0 2,0 0-2,9 0 2,-9 0-2,0 0 1,0-5 0,0 5 0,0 0 0,0 0-1,0 0 2,0 0-1,0 0 0,0 0-1,0 0 1,0 0 0,0 0 1,0 0-2,22 0 0,-13 0 2,14 0-1,-17 0 1,3 0-3,-9 0 4,0 0-3,0 0 2,0 0-3,0 0 3,0 0-2,0 0 1,9 0 0,-9 0 0,9 0 1,5 0-3,-5 0 4,-9-3-2,0 3-1,9 0 2,-9 0-2,0 0 2,0 0-2,8 0 2,-8 0-2,0 0 2,14 0-3,-14 0 4,9 0-2,0 0 0,22 0-1,-22 0 1,-9 0 1,0-3-1,0 3-1,0 0 1,0 0 1,0 0-2,0 0 1,0 0-1,9 0 0,0 0 1,-9 0-1,13 0 3,-4 0-3,-9 0 2,0 0-3,9 0 1,-9 0 1,0 0 0,9 0 0,-9 0 0,0 0 1,0 0-3,7 0 3,-7 0-1,13 0 0,-4 0 0,0 0 0,0 0 0,-9 0 1,0 0-1,14 0-2,-14 0 4,0 0-3,0 0 2,9 0-3,-9 0 3,9 0-1,13 0 1,-13 0 0,-9 0-3,9 0 3,-9 0-1,0 0 0,0 0 0,0 0 1,0 0-1,0 0-1,0 0 1,9 0 0,-9 0 1,0 0-2,0 0 2,0 0-1,0 0 1,0 0-2,0 0 0,0 0 2,0 0-1,0 0 1,0 0-2,0 0 2,0 0-4,0 0 5,0 0-2,0 0 0,0 0 0,0 0-1,0 0 0,0 0 1,0 0 0,0 0 0,0 0 1,0 0-2,9 0 2,4 0-2,-13 0 2,9 0-1,0 0 0,0 0 1,4 0-2,-13 0 1,9 0 0,-9 0 2,0 0-3,0 0 1,7 0 0,-7 0 1,0 0-1,0 0-1,0 0 1,0 0 0,0 0 1,0 0-3,9 0 2,-9 0 0,9 0 0,-9 0 1,13 0-1,-4 0 1,-9 0-3,0 0 4,0 0-2,9 0 0,-9 0-1,0 0 2,0 0-2,0 0 2,0 0-2,0 0 1,0 0 1,0 0-1,0 0-1,0 0 1,0 0 0,0 0-1,0 0 2,0 0-1,0 0 0,9 0 0,-9 0-1,14 0 3,-5 0-4,0 0 4,0 0-2,-1 0-1,6 0 2,-14 0-1,9 0 0,-9 0 0,9 0 0,-9 0 0,0 0 1,0 0-1,0 0 0,0 0-1,0 0 2,0 0-2,0 0 2,0 0-1,0 0 0,0 0 0,0 0 0,0 0 0,0 0 0,0 0 0,0 0 0,0 0 0,0 0 0,0 0 0,0 0 0,0 0-1,0 0 2,0 0-3,0 0 2,9 0-1,-9 0 3,0 0-4,0 0 3,0 0-1,0 0 0,0 0 2,0 0-3,0 0 4,0 0-4,0 0 2,0 0 0,0 0-1,0 0 0,0 0 1,0 0-1,0 0 0,0 0 0,0 0 0,0 0 0,0 0 1,0 0-2,0 0 2,0 0-2,0 0 3,0 0-3,0 0 3,0 0-3,0 0 2,0 0-1,0 0-1,0 0 2,0 0-2,0 0 2,0 0-1,0 0 0,0 0-1,0 0 2,0 0-2,0 0 1,0 0-1,0 0-3,0 0-8,0 0-5,0 0-5,0 0-20,0 0-28,0 0-8,-9 0-5,-23 0-21,15 0-116</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01T18:56:18.506"/>
    </inkml:context>
    <inkml:brush xml:id="br0">
      <inkml:brushProperty name="width" value="0.15875" units="cm"/>
      <inkml:brushProperty name="height" value="0.15875" units="cm"/>
      <inkml:brushProperty name="color" value="#6A972D"/>
      <inkml:brushProperty name="fitToCurve" value="1"/>
    </inkml:brush>
  </inkml:definitions>
  <inkml:trace contextRef="#ctx0" brushRef="#br0">1001 4 9,'0'0'22,"0"0"3,0 0 0,0 0-2,0 0 9,0 0 2,0 0-6,0 0-3,0 0 2,0 0 0,0 0 1,0 0 4,0 0-1,0 0 1,0 0-6,0 0-2,0 0-4,0 0 1,0 0-7,-3 0-4,-1 0-1,-1 0 0,0 2-5,1 0-1,-4-2 5,4 1-3,-1-1 3,0 0-2,0 2 3,-3-2-2,2 0 1,0 0 0,0 2-2,-4 0-4,5-2-1,1 0 2,-4 0-2,4 1 0,-4-1 0,1 0 1,0 2-1,2-2-2,-2 0 3,2 1-1,-5-1 0,4 2 0,-2 0 0,1-2-1,-1 0 3,2 0-3,0 0 2,0 0-2,0 0 2,0 0 1,1 0-4,0 0 4,-2 0-1,2 0-1,0 0-1,-3 0 2,4 0-1,2 0-1,-1 0 1,-2 0 0,-2 0 0,0 0-2,-2 0 2,-1 0-1,0 0 0,3 0 0,0 0-1,0 0 2,1 0 1,0 0 0,4 0-1,-2 0 1,0 0-1,-6 0 0,3 0-1,-3 0 2,2 0-2,-2 0 0,-3 0 2,1 0-2,-4 0 0,6 0 1,1 0-1,-1 0 0,0 0 1,3 0-2,0 0 4,0 0-3,-1 0 1,-1 0 0,2-2-2,-3 2 1,3-2 1,0 1 1,0 1-2,-3 0 1,2-2 1,-1 2-2,0-1 1,1 1-1,1 0 1,-3 0-2,4 0 2,-2 0-2,-2 0 2,3 0-1,0 0-1,0-2 1,3 2 0,-2-2 2,2 2-3,1 0 3,-2 0-3,0 0 1,1 0 0,-6-2 0,6 2 0,-2 0 1,2-1-1,-1 1 0,2 0 0,1 0-1,2 0 2,-2 0-2,-1 0 2,1 0-2,0 0 0,2 0 2,0 0-1,0 0 0,0 0 0,-3 0 1,3 0-2,-2 0 3,-1 0-4,1 0 3,0 0-1,0 0 0,-2 0 1,2 0-2,0 0 1,0 0 0,-1 0 1,3 0-2,0 0 2,0 0-2,0 0 1,0 0 1,-3 0-3,3 0 3,0 0-1,-2 0 0,2 0-1,-2 0 2,-3 0-1,3 0 0,-3 0 1,-2 0-2,2 0 2,-4 0-1,-1 0-1,5 0 1,-5 0 0,3 0 0,2 0 0,1 0-1,2 0 1,-2 0 1,4 0-2,0 0 2,-2 0-2,0 0 2,2 0-3,0 0 3,-2 0-2,-1 0 1,3 0 0,-3 0 1,3 0-1,0 0-1,0 0 2,-2 0-1,2 0 0,-2 0-1,2 1 1,0-1 1,-2 0-2,-1 0 1,3 2-2,-2-2 3,-1 2-2,3-2 2,0 0-2,-2 0 1,-1 2 0,1-2 1,0 0-2,2 0 1,0 1 0,0-1-2,0 0 3,0 0-2,0 2 1,0-2-1,-2 0 1,-1 1 1,0 1-1,1 0 0,-2 0-1,-2-1 2,4 1-2,-3 0 2,3-1-1,-1 1 0,1-2 1,0 0-2,-1 2 1,1 0 1,0-1-1,-1 1-1,3-2 1,0 0 0,0 0 0,-3 0-1,3 0 2,-2 1-3,0 1 3,2-2-2,-2 1 1,0 3 0,-2-1-1,2-1 2,0 1-2,2-1 2,-2 0-2,-1-1 1,3-1 0,0 0 1,0 0-2,-2 2 1,-1 1 0,-2 1-1,3 1 3,0-2-3,0-2 1,-6 1-1,8-2 0,0 2-1,0 0 1,0-1 1,0-1-1,0 0 2,0 2-2,0 0 2,-2 0-2,0 2 1,-2-2 0,2 3-1,2-1 2,-2-1-2,2 0 2,-2 0-1,2-1 0,-2 0-1,2 0 1,0-1-2,0 1 2,0-1-1,0 3 1,0-3 0,0 1-1,0 0 2,-3 0-2,3 1 2,-3-2-2,3 3 1,0 1 1,0-3-1,0-1 0,0 3 0,0-2 1,0-1-3,-2 0 4,2-1-3,0 0 1,0 2-1,0 0 2,0-1-2,0 3 1,0-1 0,0 2 0,0-1 0,0-1 0,0 0 0,0 0 1,0 1-1,0-1-1,0-3 2,0 2-1,0 1 0,0-1 1,0-1-2,-2 2 1,2-3-1,0 3 2,0-2-1,0 1 0,0 0 0,0 2-1,0 0 2,0 0-2,0-1 2,0-2-2,0 2 2,0-1-1,0 2 0,0-4 0,0 1-1,0 1 2,0-2-1,0 3 0,0-1-1,0 1 2,0-1-2,0 0 3,0 1-3,0-1 2,0-1-2,0 3 1,0-3 0,0 3 0,0-3 1,0 3-2,0-1 2,0 0-2,0 1 1,0-3 1,0 1-1,0 0 0,0 0-1,0-1 3,0 1-3,0-1 1,0-1-1,0 0 2,0 0-1,0 0 0,0 2 0,0 1-1,0 3 1,0-3 0,0 3 1,0-1-1,0 0 0,0-2 0,0-1 0,0-2-1,0 2 2,0-2-1,0 0 0,0 0 1,0 2-2,0 1 1,0-3 0,0 2 0,0-1-1,0-1 1,0 2 0,0 1 0,0 0 1,0 0-2,0-2 2,0 1-2,0 1 1,0-1 0,2 1 0,-2-2 0,2 2-1,-2-3 1,0 1-1,0-1 0,3 2 0,-3-2 1,3 3-1,1-1 1,-2 1 1,4 2-1,-2-1 0,-2 2 0,4-4 1,-2 2-2,-2-1 1,1-2 0,-1 1 0,3-1 0,-5-1 0,3 2 0,1-2 0,-4 0 0,2 0 0,2 0 0,-4 0-1,2 2 2,-2 0-1,4-1 1,-4 4-2,2-3 2,4-2-1,-6 2-1,0 1 2,2-3-2,-2 2 2,2-2-2,-2 0 1,3 0 0,-1 2 0,-2 2 0,2-1 1,1-3-1,-3 2 0,2-2 0,-2 2 0,0 0 1,0 0-2,3-2 1,-1 0 0,-2 1 0,0-1-1,2 2 1,-2-1 1,0-1-2,0 0 2,0 0-2,3 2 2,0-2-2,-3 0 1,4 1 0,-4-1 0,0 2 0,2-2 0,-2 2 1,0 0-2,0-2 2,0 2-2,0-1 1,0-1 0,3 2 0,-3-2-1,3 0 1,-3 0 0,0 0 0,0 0 0,0 0 0,0 0 1,2 1-2,-2-1 1,2 0-1,-2 0 1,2 0 0,-2 0-1,3 0 0,-3 0 0,0 0 1,0 2 0,2-2 1,1 3-1,-1-3 0,-2 3 1,3-3-1,-1 1 0,-2-1 0,2 0 0,-2 2-2,0-2 3,2 0-1,-2 0 0,3 0 1,-3 1-1,3-1 0,-1 0 0,0 0 0,0 0-2,-2 2 3,4-2-1,-4 0 0,0 1 0,0-1-1,2 0 2,-2 0-1,0 0 0,2 2-1,-2-2 3,2 2-2,3-2-1,-2 0 1,-3 0-1,2 0 1,0 1 1,1-1-1,-1 0 0,0 2-1,1-2 1,0 0 1,-3 0-2,2 0 2,0 1-2,2-1 2,0 0-2,-2 3 0,0-3 2,0 0-1,1 0 1,0 0-3,-3 0 4,2 0-3,2 0 1,-1 0 1,-1 0-1,-2 0-1,3 0 1,-3 0 1,0 0-2,2 0 2,-2 0-1,0 0 0,3 0 0,-3 1 0,2-1 0,0 0-1,-2 0 2,2 0-2,-2 2 2,3 0-2,-3-2 2,3 0-1,-1 0 0,-2 0-1,2 1 1,0-1 1,2 0-2,-2 0 2,2 0-2,-4 2 1,3-2 0,-1 0 0,1 0 0,-3 0 0,0 0 0,0 0-1,2 0 1,-2 0-1,2 0 2,-2 0-2,3 0 1,-3 0-1,0 0 2,0 0-1,0 0 0,0 0-1,0 0 0,0 0 2,2 0-3,-2 0 4,0 0-3,2 0 1,1 0 0,0 0 0,-1 0 0,0 0 0,-2 0 0,0 0-1,0 0 3,0 0-4,0 0 3,0 0-2,0 0 1,2 0-1,0 0 2,2 0-1,-2 0-1,0 0 1,0 0-1,3 0 1,-5 0 0,3 0 0,-3 0-2,0 0 2,0 0-1,2 0 0,-2 0 3,2 0-4,1 0 4,-1 0-4,-2 0 3,3 0-1,-1 0 0,1 0 0,-1 0-1,0 0 2,0 0-2,2 0 2,-4 0-1,0 0 1,2 0-3,2 0 3,-2 0-1,1 0-1,0 0 2,-3 0-1,2 0 0,-2 0 0,2 0 0,-2 0 0,3 0 0,-1 0 0,-2 0-1,2 0 0,3 0 1,-2 0 2,-3 0-3,2 0 2,2 0-3,-4 0 3,0 0-2,4 0 1,-4 0 0,2 0-1,0 0 2,0 0-3,0 0 3,2 0-2,-2 0 1,0 0-2,0 0 4,1 0-4,-3 0 2,0 0 0,0 0 0,0 0 0,0 0-2,2 0 4,-2 0-4,0 0 4,0 0-4,0 0 1,0 0 0,3 0 2,-1 0-2,1 0 1,-1 0 1,2 0-3,-4 0 3,3 0-1,0 0-1,-3 0 1,2 0 0,0 0-1,4 0 1,-4 0 1,0 0-2,-2 0 2,2 0-2,-2 0 1,0 0-2,0 0 3,0 0-2,2 0 1,1 0-1,0 0 1,1 0 0,-1 0 0,-1 0 1,0 0-2,1 0 1,0 0 0,-3 0 0,2 0 0,-2 0 0,2 0 0,0 0-2,4 0 3,-2 0-3,1 0 3,0 0-1,-1 0 0,-4 0-1,3 0 1,2 0 0,0 0 1,-3 0-1,0 0-1,-2 0 2,2 0-2,-2 0 2,3 0-1,-3 0-1,3 0 2,-1 0-2,0 0 2,3 0-2,-2 0 2,1 0-2,-1 0 2,-1 0-1,-2 0-1,3 0 2,-3 0-2,0 0 1,0 0 1,0 0-2,2 0 1,0 0 0,-2 0 0,3 0 1,-1 0-1,-2 0 0,0 0 0,5 0 0,0 0 0,1 0-1,2 0 1,-3 0 0,-3 0 1,-2 0-2,3 0 2,-3 0-2,2 0 1,3 0 0,-3 0 0,0 0 1,-2 0-3,3 0 4,0 0-4,-3 0 3,2 0 0,0 0-2,0 0 2,2 0-1,-4 0 0,2 0 0,0 0 1,-2 0-3,0 0 2,2 0 0,-2 0 0,2 0 0,1 0 0,-3 0 1,5 0-1,-5 0 0,2 0-1,1 0 1,-3 0 0,2 0 1,-2 0-1,2 0 0,3 0-1,-2 0 1,-1 0 1,-2 0-2,2 0 1,0 0 0,-2 0 1,0 0-2,0 0 2,0 0-1,0 0-1,0 0 1,4 0 0,-4 0 0,0 0 0,0 0 0,0 0-1,2 1 2,0-1 0,0 0-2,0 0 1,-2 0 0,0 0 0,4 0 0,-4 0 0,0 0-1,2 0 2,0 0-2,0 0 2,1 0-1,-1 0 0,1 0 0,2 0-1,-5 0 2,2 0-2,-2 0 2,2 2-2,-2-2 2,2 0-1,1 0 0,0 0 0,1 0 0,-2 0 0,2 0 0,-2 0 0,0 0 0,0 0 0,0 0-1,-2 0 2,3 0-2,0 0 2,1 0-1,-1 0-1,-1 0 2,3 0-2,-5 0 3,2 0-4,-2 0 3,0 0-2,3 0 1,-3 0 0,2 0-1,-2 0 2,2 0-1,0 0 1,4 0-1,-4 0 0,3 0-1,-2 0 2,-1 0-1,-2 0 0,4 0 0,-4 0 0,0 0 0,3 0-1,-3 0 0,2 0 1,1 0 0,2 0 1,-1 0-1,-2 0 0,1 0-2,0 0 4,-1 0-3,0 0 2,-2 0-3,2 0 4,-2 0-3,3 0 1,0 0 0,1 0 1,1 0-1,0 0-1,-3 0 1,3 0 0,-5 0 0,2 0-1,-2 0 2,2 0-2,-2 0 2,0 0-1,4 0-2,-4 0 4,2 0-3,-2 0 2,2 0-2,-2 0 1,2 0-1,0 0 2,4 0-1,-6 0-1,2 0 2,0 0-2,1 0 2,-3 0-2,2 0 3,1 0-3,-1 0 1,0 0-1,3 0 2,-5 0-2,2 0 1,-2 0 2,0 0-3,0 0 1,0 0-1,0 0 2,0 0-1,3 0-1,0 0 2,-1 0-1,0 0-1,4 0 1,-4 0 1,2 0-3,1 0 4,2 0-2,-2 0 0,-3 0 0,3 0 0,-5 0-1,3 0 1,-3 0 1,0 0-1,0 0 0,2 0-1,-2 0 2,0 0-1,0 0-1,0 0 2,2 0-2,-2 0 2,2 0-2,2 0 2,-2 0-2,0 0 1,2 0-1,2 0 2,-2 0-2,1 0 2,0 0-1,-2 0 0,-1 0 0,0 0-1,0 0 2,-2 0-2,3 0 2,-3 0-2,0 0 2,0 0-2,0 0 1,3 0 0,-3 0-1,0 0 2,0 0-2,2 0 2,-2 0-2,2 0 1,0 0 0,1 0 0,0 0 0,-1 0 0,-2 0 1,2 0-2,0 0 1,-2 0-1,6 0 2,-4 0-1,0 0 0,1 0 0,1 0 0,-1 0 0,-1 0 0,-2 0 0,3 0 0,-1 0 0,0 0 0,0 0 0,2 0 0,-4 0 0,2 0 0,-2 0-1,2 0 2,3 0-3,4 0 2,-2 0 0,-1 0 2,-4 0-3,0 0 1,0 0 0,1 0 0,-3 0 0,3 0-1,-3 0 3,0 0-3,0 0 2,0 0-3,0 0 3,0 0-2,0 0 2,0 0-1,0 0 0,0 0 1,0 0-3,0 0 3,0 0-2,0 0 2,0 0-2,0 0 1,0 0 1,2 0-2,-2 0 1,0 0 0,0 0 0,0 0 0,0 0 1,0 0-2,0 0 1,2 0 0,-2 0 0,0 0 0,2 0 0,1 0 1,-3 0-2,3 0 2,-3 0-2,0 0 1,2 0 0,-2 0 0,0 0 0,2 0 0,-2 0 1,2 0-2,-2 0 3,3 0-4,-1 0 3,-2 0-2,0 0 3,0 0-3,0 0 1,0 0-1,0 0 1,3 0 1,-1 0-2,3 0 2,-5 0-1,4 0 0,4 0-1,-6 0 2,4 0-1,-4 0-1,0 0 3,0 0-4,1 0 4,-3 0-4,2 0 4,-2 0-3,0 0 1,0 0 0,3 0 0,-3 0 0,2 0 0,0 0 0,-2 0 0,3 0 1,-3 0-3,2 0 4,-2 0-4,0 0 3,0 0-1,0 0 0,2 0 0,1 0 0,0 0 1,-1 0-2,0 0 1,2 0 0,4 0 0,-3 0-1,0 0 2,0 0-2,-3 0 1,0 0 1,3 0-1,-2 0 0,-1 0 0,0 0 0,-2 0-1,2 0 1,-2 0 0,0 0 0,0 0 1,4 0-1,0 0 0,0 0-1,0 0 2,-2 0-2,-2 0 2,0 0-2,0 0 2,0 0-1,2 0 0,-2 0 0,0 0-1,0 0 2,0 0-2,0 0 1,2 0 0,-2 0 0,0 0 0,3 0 0,-3 0 0,0 0 0,0 0 1,2 0-2,-2 0 1,0 0 0,0 0 0,3 0 0,-3 0 0,2 0 0,1 0 0,-3 0 1,0 0-3,2 0 3,-2 0-1,4 0 0,-1 0 1,0 0-2,-1-2 1,2 2 0,2 0 1,-4-1-1,0 1 0,-2 0-1,2 0 1,1 0 0,-3 0 1,2-2-2,1 2 2,-1-1-1,1 1-1,1 0 1,-1 0 0,-3 0 0,2 0 0,-2 0 1,0 0-1,0 0 0,0 0-1,3 0 1,-1-2 1,2 2-2,0 0 2,0 0-2,1-2 2,-3 2-2,1-1 2,1 1-1,-4 0 0,3 0 0,-3 0-1,0-3 2,0 3-3,0 0 4,0 0-3,0 0 2,2 0-2,0 0 2,1 0-1,0-1-1,1-1 2,0 2-1,2-1 0,-4-1-1,3-1 2,2 1-2,-2-1 1,0 3 0,2 0 0,-5-1 0,4 1 0,0-3 1,-4 3-2,2-1 2,-2 1-2,-2 0 2,0 0-1,0 0 0,0 0 0,0 0 0,0 0 0,0 0-1,2 0 2,-2 0-2,0 0 2,0 0-2,0 0 1,0 0 0,0-2 0,2 2 0,-2 0 0,3-2 2,-3 2-4,0 0 3,0 0-1,0 0-1,0 0 1,0 0 1,0 0-2,0 0 1,0 0 1,0 0-2,0 0 2,0 0-2,0 0 2,0 0-2,0 0 1,0 0 0,0 0 0,0 0 0,0 0 0,2 0 1,-2 0-2,3 0 2,-3-1-2,0-1 0,0 2 1,2 0 1,0 0-1,-2 0-1,3 0 2,-3-1-2,0 1 2,0-2-2,0 2 2,2 0-2,-2-2 1,0 2 1,0 0-1,2 0 0,1 0-1,0-2 2,-3 2-2,0-2 2,0 2-2,2 0 1,-2 0 0,2-1 0,0 1 1,0 0-2,2-2 2,-2 2-2,0 0 2,-2-1-3,5 1 2,-2 0 0,-3-2 0,0 1 1,2 1-2,0-2 1,1 0 1,-1 0-1,-2 0 0,2 2 0,-2-3-1,0 3 2,5 0-1,-5 0 0,0 0 0,3 0-1,-3 0 2,2 0-1,-2 0 1,0-1-2,2-2 2,-2 3-2,2 0 1,-2 0 0,4 0 0,-2 0 1,-2-2-2,0 2 2,0 0-1,0 0 0,0 0-1,0 0 2,0 0-1,0 0 0,0 0 0,0 0 1,0 0-1,0 0 0,0 0 1,2 0-3,-2 0 3,0 0-1,0 0 1,0 0-2,0 0 1,0 0 1,0 0-1,0 0 1,0 0-2,0 0 2,0-2-2,0 2 2,0 0-1,0-2 0,0 1 0,2-1 0,-2 0 0,0 2 0,0-3 1,0 1-2,0 1 1,2-3 0,-2 2 0,0 1 0,0 1 0,0 0 2,0 0-3,0 0 2,0 0-3,0-2 3,0-1-1,0 3 0,0-3 1,0-1-2,0 4 1,3-2 0,-3 1 0,0 1-1,0-2 3,0 2-4,0-1 3,0 1-1,0 0 0,0-2-1,0 2 2,0 0-1,0 0 0,0 0 0,3-2-1,-1-1 2,0 1-2,1 0 1,-3 1 0,0-1 0,0 2-1,0-1 0,0-1 3,0 0-3,0 2 1,0 0 0,0 0 1,0 0-2,0 0 1,0 0 1,0-1-2,0-2 2,0 0-3,2 0 3,-2 0-2,2 1 2,1-1-2,-3 2 1,0-2 2,0 3-3,0 0 2,0 0-2,0 0 2,0 0-1,0 0 1,0 0-2,0 0 2,0 0-2,0 0 1,0-1 0,0-1 0,0 0 2,0 1-4,2-1 3,-2 2-2,0 0 2,0 0-1,0-1 0,0-3 0,0 2 0,0 0 1,0 1-2,0-1 2,0-1-2,0 0 2,0-1-2,0 3 2,0 0-2,0 1 1,0-3 0,0 3 1,0-1-1,0 1 0,0 0 1,0 0-2,0-2 2,0 1-2,0-3 2,0 2 0,0 1-2,0-3 1,0 3 1,0-2 0,0 1-2,0 0 2,0 0-1,0 2 2,0-1-4,0-1 4,0 2-2,0-2-1,0 2 2,0 0-2,0-1 3,0-1-4,0 1 3,0-5-1,0 5 0,0-3 0,0 3 0,0-1 0,0 0-1,0 1 2,0-1-1,0 2 0,0-2-1,0 1 1,0 1 0,0-2 0,0 0 0,0 2 0,0-1 1,0 1-2,0 0 2,0 0-1,0-2 0,0 2-1,0-2 3,0 1-3,0-1 3,0 2-2,0-3-1,0 1 2,0 0-2,0 2 2,0 0-2,0 0 3,0 0-3,0-2 1,0 2 0,0-3 0,0 3 1,0-1-1,0-1 2,-2 1-4,2-3 3,-3 0-1,3 3 1,-2-1-1,2 1 0,-2 1 1,2 0-2,0-2 2,0 2-2,0 0 2,-3-2-2,1 2 3,2-1-2,0-2 1,0 3-1,0-1 2,0-1-2,-2 2 0,-1 0 2,3-1-2,-5-3 2,5 3-3,0-2 1,-2 1 0,2 1 0,0-2 0,0 3 0,0-1 1,0 1-1,0-2 0,-2 1 0,0 1 1,2 0-1,0 0 1,-4-2-1,4 0 1,-2 1 1,2-1-2,-2 0 1,0 0-2,-1 1 2,-2-1-1,3 1 0,2-1 0,-2 0 0,2 0 1,0 2-1,-3-1 0,3 1 0,0 0 0,0-2 1,0 2-1,-2 0 0,0 0 0,2 0 1,-3 0-1,3-2 0,0 1 0,0 0 0,0-1-1,-3 0 2,3 2-2,-2 0 2,2-2-1,0 1-1,-2 1 2,2-2-2,-2 2 2,-2-2-2,2 2 2,0 0-1,2-3-1,0 1 2,-2 0-1,0 1-1,2 1 2,0-2-2,0 2 2,0-1-1,0 1 0,0 0 0,0 0-1,-3 0 3,3-4-2,0 4-1,0-2 2,-3 1-1,3 1-1,-2-2 1,0 2 1,2 0-1,0 0 0,0 0 1,0 0-1,0-2 0,-3 2 1,1 0 1,2 0-3,0-1 1,0 1 0,-2-2 1,2 2-2,-3-1 3,3-1-2,0 0 0,-2 0 3,-1 1-4,1 1 4,0 0-2,2 0 1,-6-2-1,4 0 1,0 2-3,-2-1 2,0 1-1,2-2 0,0 2 3,2 0-1,0 0-1,0 0-1,0 0 4,-2 0-3,2 0 1,0 0 0,-3 0-1,3 0 0,-2 0-1,2 0 2,0 0-2,-3 0 2,3 0-1,0 0 0,0 0-1,-2 0 0,-1 0 1,1 0-1,0 0 0,2 0 1,-5-1-2,2 1 1,1 0 1,0 0-2,2-2 2,-2 2-1,2 0 1,-4 0-2,2 0 1,0 0 1,0 0-1,2 0 0,-2 0 1,-1 0 0,0 0 0,-1 0-2,-3 0 2,4-2-2,1 2 3,-1 0-3,1 0 1,0 0 0,2 0 0,-2 0 0,2 0 1,-4 0-1,4 0 0,-2 0 2,2 0-2,-2 0 0,0 0 0,-1 0 1,3 0-2,0 0 3,0 0-3,0 0 2,-2 0-1,2 0 0,0 0 2,-3 0-2,3 0 0,-2 0 0,2 0 0,-2 0 0,2 0 0,-3 0 0,3 0 0,-2 0 2,2 0-3,-3 0 2,1 0-1,2 0 1,-3 0-2,1 0 1,2 0 0,0 0 0,-2-2 2,2 2-3,-2 0 2,2 0-2,0 0 1,0 0 0,0 0 1,-3 0-2,3 0 2,-3 0-1,3 0 0,-2 0 0,0 0-1,0 0 2,2 0-1,0 0 0,-3 0-1,3-1 2,-3 1-1,1 0 0,0 0 0,0 0 0,-1 0 0,1 0 0,-1 0 1,3 0-2,-2 0 2,-1 0-1,1 0-1,0 0 1,2 0 0,-2 0 0,-4 0 0,4 0 1,0 0-2,0 0 2,-2 0-2,4 0 2,-2 0-2,2 0 1,-2 0 0,0 0 0,-1 0 0,-2 0-1,5 0 2,-2 0-2,2 0 2,-2 0-2,-1 0 2,-1 0-1,1 0-1,-2 0 2,3 0-2,0 0 2,-2 0-2,2 0 2,0 0-2,2 0 2,-2 0-1,0 0 0,-1 0-1,3 0 2,-3 0-1,3 0 0,-2 0 1,0 0-2,2 0 1,-5 0 0,0 0-1,3 0 2,-1 0-1,-1 0 0,2 0 0,-4 0-1,4 0 1,-6 0-1,6 0 1,0 0 0,0 0-1,-1 0 2,1 0-2,-1 0 1,3 0 0,0 0 0,-2 0 1,2 0-2,-3 0 1,1 0 0,2 0 0,-2 0 0,2 0 0,-2 0 1,2 0-2,-3 0 2,3 0-2,0 0 2,0 0-1,0 0 0,-3 0-1,-1 0 2,2 0-1,-1 0-1,0 0 2,1 0-2,0 0 2,0 0 0,-1 0-1,3 0 0,0 0-1,0 0 1,-3 0 0,3 0 1,-2 0-1,0 0 1,-1 0-3,-1 0 4,1 0-3,1 0 2,-1 0-1,3 0 0,-2 0 0,0 0 0,0 0 1,-2 0-2,0 0 3,4 0-4,-2 0 3,2 0-1,-3 0 0,3 0 1,0 0-1,0 0 0,0 0 0,0 0 0,0 0-1,0 0 2,-2 0-2,2 0 2,0 0-1,0 0 0,0 0 1,-5 0-2,3 0 1,-1 0 0,-1 0 0,1 0 0,0 0 0,1 0 0,0 0-1,2 0 1,0 0 0,0 0 1,0 0-2,-2 0 1,-1 0 0,0 0 1,1 0-3,0 0 3,2 0-2,-2 0 2,-1 0 0,0 0-2,1 0 1,0 0-1,2 0 2,-2 0-1,-1 0 0,1-2-1,-1 2 2,1-2-2,-1 2 1,1-1 0,2 1-1,0 0 2,0 0-2,-2 0 2,2 0-2,-6 0 2,2-2-1,0 2-1,-2 0 1,4 0 0,0 0 1,-1-1-2,-2 1 2,1 0-2,1 0 2,1 0-2,0 0 2,2 0-2,-3 0 1,0-2 1,-1 2-1,2 0 0,-4 0 0,4 0 0,2 0-1,-2 0 2,2 0-1,-2 0 0,2 0 0,0 0-1,0 0 2,0 0-2,0 0 2,0-2-2,0 2 2,-3 0-1,3 0 0,-3 0 0,1 0 0,0 0 0,-1 0-1,-1 0 2,1 0-2,1 0 2,-1 0-2,1 0 2,2 0-1,-2 0 0,-4 0 0,6 0-1,0 0 3,-2 0-3,0 0 2,0 0-1,0 0 0,-2-2-1,0 2 1,4 0 0,-2 0 1,-3 0-1,2 0-1,1 0 2,-3 0-2,3 0 2,0 0-2,-1 0 1,0 0 0,1 0 0,0 0 1,0 0-2,2 0 1,-3 0 0,0 0 1,1 0-2,2 0 2,-2 0-1,0 0 0,-1 0 0,1 0-1,-1 0 2,1 0-1,2 0 1,-3 0-2,-1 0 1,-1 0 0,2 0 0,1 0 0,0 0 0,2 0 0,0 0-1,0 0 2,-2 0-1,2 0 1,0 0-2,0 0 2,0 0-1,-4 0-1,2 0 2,0 0-2,-3 0 2,3 0-2,-1 0 1,1 0-1,0 0 2,-1 0-2,1 0 2,0 0-1,2 0 0,-3 0 0,3 0 0,0 0 1,-3 0-2,1 0 1,0 0 0,-2 0 0,0 0-1,2 0 0,0 0 2,0 0-3,2 0 3,-3 0-2,0 0 2,3 0-2,0 0 1,-2 0 0,0 0 0,0 0 0,-3 0 0,2 0 0,1 0-1,-1 2 2,1-2-1,0 0 1,0 0-2,2 0 2,-4 0-2,2 2 3,0-2-3,-2 0 1,0 0 1,2 0-2,-2 2 2,-6-2-2,5 1 2,-2 1-2,0 1 2,-3-3-1,3 2 0,0-1 1,0 1-2,2 0 2,0-2-2,3 0 2,-4 0-2,6 0 2,0 0-1,-2 0 0,2 0 0,0 0 0,-2 0 1,2 0-2,0 0 2,0 0-2,0 0 3,0 0-4,0 0 2,0 2 1,-2-1-2,0-1 1,2 2 0,-3-2 0,0 0 0,1 0 0,2 0-1,0 0 2,0 0-1,0 0 0,0 0-1,0 0 0,0 0 2,0 0-1,0 0-1,0 0 0,0 1 2,0-1-2,0 0 1,0 0 2,0 0-3,0 0 1,-2 0-1,2 0 3,0 0-4,0 0 4,0 0-4,0 0 3,0 0-2,0 0 2,-3 0-1,-1 2-1,1 0 1,1-2 0,-1 3 1,3-3-2,-2 0 2,2 0-1,0 0 0,0 0 0,0 0 0,0 0 2,0 0-3,0 0 1,0 0-1,0 0 2,0 0-2,0 0 2,0 0-1,-2 0-1,2 0 3,0 0-3,0 0 2,0 2-2,0-2 1,-3 0 0,3 0 1,-3 0-2,3 2 2,-2-2-2,0 0 0,0 0 2,2 1-2,0-1 2,0 0-1,0 0 0,0 2 0,-3-2 1,3 0-3,0 0 2,-3 0 1,3 0-2,-2 1 3,2-1-3,-2 0 2,0 0-2,2 0 3,0 0-3,-3 0 0,3 0 1,0 2 1,0-2-1,0 2-1,0-2 2,0 0-2,0 0 3,0 0-3,-2 0 1,2 0 0,-3 0 0,-2 1 0,1-1-1,2 2 2,-1-2-2,0 0 3,1 0-4,-2 2 4,-2 0-4,2-2 3,2 1-2,-4-1 1,4 2 1,0-2-2,2 0 3,0 1-2,-3-1 0,3 0 0,-2 2-1,2-2 2,0 0-1,-2 0-1,2 0 1,0 0 0,0 0-1,0 0 2,0 0-1,0 0 1,0 0-2,0 0 0,0 2 2,-3-2-2,3 1 0,-5-1 2,3 2-1,-2 0 0,0-2 0,2 2 0,2-2 0,-2 1 0,2-1-1,0 2 0,0-2 0,0 0 0,0 0 1,-2 2 0,2-2-3,0 0 3,0 0 0,0 0 0,0 0 0,0 0-1,0 0 2,0 2-2,0-2 1,0 0-2,0 1 2,0-1-1,0 0 1,-3 1 1,3 1-1,-5 3-1,3-1 2,-3-1-1,3 0-1,-1 1 2,3-1-2,-2 0 2,2-1-1,0 2-1,0-4-1,0 0 2,0 0 1,0 0-2,0 0 1,0 1-1,0-1 1,-3 2-1,3-1 2,0 1-1,-2 1 0,2 0 0,-2-1-1,2 2 2,-2-3-2,2 1 2,0 0-2,0-1 2,0 2-2,0-1 1,0 2-1,0-2 2,0-1-1,0-1-1,0 2 1,0-2-1,0 1 1,0 4-1,0-3 2,0 0-2,0 1 0,0-1 2,0-1-2,0 3 1,0-3-1,0 1 2,0 0-1,0 1 1,0-1-2,0-1 1,0 3 0,0-3 0,0 1 1,0-2-2,0 2 3,0-2-4,0 1 2,0 3 0,0-1 1,0 0-1,0 1 0,0-1 0,0-1-1,0 0 2,0-2-1,0 1 0,0 1-1,0-2 2,0 1-2,0-1 1,0 2-1,0 0 1,0-1 0,2 1 0,0-2 0,-2 4 0,0-3 1,2 2-1,-2-3 0,3 4 0,-3-3-1,0-1 2,2 2-1,-2 0 0,3-2-1,-3 3 2,2-1-2,-2-2 1,3 1 0,-3-1 0,2 2 1,-2-2-2,2 1 2,-2-1-2,0 0 0,2 0-1,-2 0 3,0 0-1,0 0 1,0 2-3,3-2 2,0 2 0,-1-2 0,-2 2 1,2-2-2,-2 0 2,0 0-2,0 0 2,0 0-1,2 0-1,-2 0 2,0 2-1,0-2 1,0 1-2,0 1 2,4-2-2,-4 0 2,0 0-1,0 0 0,0 1 0,2-1 0,-2 0 0,0 2-1,2-2 2,-2 0-3,0 0 4,2 2-3,0 2 2,-2-4-1,0 1 0,3-1 0,-3 0 0,0 2 1,0-2-1,0 0 0,0 0 0,3 0 0,-3 0-1,0 0 1,0 0 1,0 0-1,0 0 0,0 0-1,0 0 2,0 0-1,0 0 0,0 0 0,0 1 0,0-1 0,0 0-1,2 2 2,-2-2-1,2 0 0,1 0-1,-3 0 3,2 1-4,-2-1 3,0 0-1,0 0 0,0 0 0,2 0 0,-2 0 1,0 0-3,0 0 3,0 0-2,3 0 2,-3 0-2,0 0 3,0 0-3,0 2 1,0-2 0,0 2 0,0-2 1,0 0-3,0 0 4,0 0-3,0 0 1,0 0-1,0 0 2,0 0 0,0 0-1,0 1-1,0-1 0,3 0 2,-3 0-2,0 0 2,0 0-2,0 0 2,0 0-2,2 0 2,-2 0-2,2 0 2,-2 0-2,2 0 1,-2 2 0,2-1 0,-2-1 2,0 0-4,0 3 3,0-3-1,0 0 0,0 0 0,0 0 0,4 0-1,-4 0 1,0 0 1,2 0-2,-2 0 2,2 0-2,-2 0 1,0 0 0,2 0 0,1 0 1,-3 0-2,3 0 1,-3 0 0,0 0 1,0 1-2,0-1 2,0 0-1,0 0 0,2 0 0,-2 2 0,4-2 1,-1 2-2,-1-2 2,-2 0-2,0 0 2,0 0-1,0 0 0,0 0 0,0 0 0,3 1 0,-3-1-1,0 0 2,0 0-1,0 0 0,0 0 0,0 0 0,0 0 0,0 0-1,0 0 2,0 0-2,2 0 2,-2 0-2,3 0 2,-3 0-2,2 0 1,-2 0 1,2 0-2,-2 0 1,2 2 0,-2-2 1,0 0-2,3 1 2,-3-1-3,0 2 3,0-2 0,0 0-1,0 0-1,0 0 2,0 0-1,3 0-1,-3 0 2,0 0-2,0 0 2,0 0-2,0 0 2,2 0-2,0 2 2,-2-2-1,2 0 0,-2 0 0,0 0 0,3 0 1,-3 0-3,0 0 4,0 0-4,0 0 3,0 0-1,0 0 0,0 0 0,3 2-1,-3-2 2,2 0-2,0 0 3,1 0-3,-3 0 1,2 0 0,1 0 0,-1 0 0,-2 0 0,0 0 1,2 0-2,-2 0 3,0 1-4,0-1 2,0 0 1,0 2-2,0-2 2,0 0-1,0 0 1,0 0-3,3 0 4,-3 0-4,2 0 3,-2 0-1,0 0 0,2 0 0,-2 0 1,3 0-1,-3 0-1,0 0 2,0 2-2,0-2 2,0 0-1,0 0 1,0 0-3,0 0 3,0 0-1,0 0 0,3 0 0,-3 0-1,0 0 1,0 0 0,0 0 1,2 0-2,-2 0 2,0 0-2,0 0 1,0 0 0,2 0 0,0 0 1,0 0-2,4 0 2,-4 0-2,0 0 2,1 0-2,-3 0 2,2 0-2,-2 0 1,0 1 0,0-1 1,0 0 0,0 0-3,3 0 3,-3 0-1,0 0 0,0 0 0,0 0-1,0 0 2,0 0-1,0 0 0,0 0-1,0 0 2,0 0-2,0 0 2,0 0-1,2 0 0,-2 0-1,0 0 1,0 0 0,0 0 1,2 0-1,1 0 0,-3 0 0,4 0 0,-1 0 0,-3 0 0,3 0 0,-1 0 0,-2 0 0,0 0 1,0 0-3,0 0 3,2 0-1,-2 0 0,0 0 0,0 0 0,0 0 0,0 0 0,0 0 0,0 0 0,2 0 1,-2 0-3,0 0 3,0 0-1,0 0 0,0 0 0,0 0 0,0 0 0,4 0 0,-2 0 0,0 0 0,0 0 1,3 0-2,-2 0 2,-3 0-2,2 0 2,-2 0-1,0 0 0,2 0 0,-2 0 0,0 0 1,0 0-2,0 0 2,0 0-2,0 0 1,0 0 0,0 0 1,0 0-1,0 0 0,0 0-1,0 0 2,0 0-1,0 0 0,0 0 0,0 0 0,0 0 0,0 0 0,0 0-1,0 0 2,0 0-2,0 0 2,0 0-2,3 0 2,-3 0-2,0 0 2,0 0-2,2 0 2,0 0-1,3 0 0,-2 0 0,-3 0-1,2 0 2,-2 0-2,0 0 1,0 0 0,2 0 0,0 0 1,-2 0-2,6 0 2,-4 0-1,0 0 1,-2 0-3,2 0 3,-2 0-1,0 0 0,0 0-1,0 0 2,0 0-1,0 0-1,0 0 2,0 0-1,4 0 0,-4 0-1,2 0 2,0 0-1,0 0 0,1 0 0,-3 0-1,2 0 2,1 0-1,-1 0 0,1 0 0,-1 0 1,0 0-2,0 0 1,1 0 0,-3 0 0,0 0 0,0 0 0,3 0 0,-3 0 0,0 0 0,2 0 0,0 0 1,0 0-2,2 0 2,-2 0-1,0 0-1,-2 0 1,2 0 0,-2 0 1,0 0-2,0 0 2,0 0-2,0 0 2,0 0-2,0 0 1,0 0 0,0 0 0,0 0 1,0 0-2,0 0 2,0 0-2,0 0 2,0 0-2,0 0 1,0 0 0,0 0 0,0 0 0,2 0-1,-2 0 2,3 0-2,0 0 2,-1 0-1,3 0 0,-1 0 0,-1 0 0,-3 0 0,2 0 0,-2 0 0,0 0-1,0 0 2,0 0-2,0 0 3,0 0-3,0 0 1,0 0 0,0 0 0,0 0 1,0 0-2,0 0 1,0 0 0,0 0 0,0 0-1,0 0 1,0 0 1,0 0-2,0 0 2,0 0-2,0 0 2,0 0-3,0 0 3,0 0-1,0 0 0,3 0 0,-1 0 0,0 0 0,4 0 0,-4 0 1,-2 0-2,2 0 2,0 0-3,-2 0 4,0 0-3,3 0 1,-3 0 0,0 0 0,3 0 0,-1 0 0,2 0 0,-1 0 0,2 0 1,-3 0-3,1 0 4,-1 0-2,2 0-1,-1 0 1,0 0 0,1 0 1,-2 0-2,1 0 2,0 0-2,-1 0 1,0 0 0,0 0 1,-2 0-1,0 0 0,0 0 0,0 0-2,5 0 4,-2 0-3,2 0 2,-3-1-2,-2 1 1,2 0 0,-2 0 0,2 0 0,2-2-1,-4 2 2,0 0-2,0 0 2,0 0-2,2 0 2,0 0-2,0 0 1,0 0 0,-2-2-1,6 2 3,-6 0-3,0 0 2,0 0-2,2 0 2,-2 0-2,0 0 1,0 0 0,0 0-1,0 0 2,0 0-2,0 0 2,0 0-3,2 0 3,1 0-2,-3 0 3,2 0-3,1-1 1,-3 1-1,0 0 2,0 0 0,0 0-2,0 0 2,0 0-2,0 0 1,2 0 0,0 0 0,-2 0-1,3 0 3,-1 0-2,0 0-1,-2-2 2,0 2-2,0 0 2,0 0-2,3 0 2,-3 0-2,0 0 1,0-2 0,0 2 0,0 0 0,0 0-1,0 0 2,0 0-1,0 0 0,0 0-1,0 0 1,0 0 0,0 0 1,0 0-2,5 0 0,-3 0 2,4 0-1,-4 0 1,0 0-3,-2 0 4,0 0-3,0 0 2,0 0-3,0 0 3,0 0-2,0 0 1,2 0 0,-2 0 0,2 0 1,1 0-3,0 0 4,-3-2-2,0 2-1,2 0 2,-2 0-2,0 0 2,0 0-2,2 0 2,-2 0-2,0 0 2,3 0-3,-3 0 4,2 0-2,0 0 0,6 0-1,-6 0 1,-2 0 1,0-1-1,0 1-1,0 0 1,0 0 1,0 0-2,0 0 1,0 0-1,2 0 0,0 0 1,-2 0-1,4 0 3,-2 0-3,-2 0 2,0 0-3,2 0 1,-2 0 1,0 0 0,2 0 0,-2 0 0,0 0 1,0 0-3,2 0 3,-2 0-1,4 0 0,-2 0 0,0 0 0,0 0 0,-2 0 1,0 0-1,3 0-2,-3 0 4,0 0-3,0 0 2,2 0-3,-2 0 3,3 0-1,2 0 1,-3 0 0,-2 0-3,2 0 3,-2 0-1,0 0 0,0 0 0,0 0 1,0 0-1,0 0-1,0 0 1,2 0 0,-2 0 1,0 0-2,0 0 2,0 0-1,0 0 1,0 0-2,0 0 0,0 0 2,0 0-1,0 0 1,0 0-2,0 0 2,0 0-4,0 0 5,0 0-2,0 0 0,0 0 0,0 0-1,0 0 0,0 0 1,0 0 0,0 0 0,0 0 1,0 0-2,3 0 2,0 0-2,-3 0 2,2 0-1,0 0 0,0 0 1,1 0-2,-3 0 1,3 0 0,-3 0 2,0 0-3,0 0 1,2 0 0,-2 0 1,0 0-1,0 0-1,0 0 1,0 0 0,0 0 1,0 0-3,2 0 2,-2 0 0,2 0 0,-2 0 1,3 0-1,0 0 1,-3 0-3,0 0 4,0 0-2,2 0 0,-2 0-1,0 0 2,0 0-2,0 0 2,0 0-2,0 0 1,0 0 1,0 0-1,0 0-1,0 0 1,0 0 0,0 0-1,0 0 2,0 0-1,0 0 0,2 0 0,-2 0-1,3 0 3,-1 0-4,0 0 4,1 0-2,-1 0-1,1 0 2,-3 0-1,2 0 0,-2 0 0,2 0 0,-2 0 0,0 0 1,0 0-1,0 0 0,0 0-1,0 0 2,0 0-2,0 0 2,0 0-1,0 0 0,0 0 0,0 0 0,0 0 0,0 0 0,0 0 0,0 0 0,0 0 0,0 0 0,0 0 0,0 0 0,0 0-1,0 0 2,0 0-3,0 0 2,2 0-1,-2 0 3,0 0-4,0 0 3,0 0-1,0 0 0,0 0 2,0 0-3,0 0 4,0 0-4,0 0 2,0 0 0,0 0-1,0 0 0,0 0 1,0 0-1,0 0 0,0 0 0,0 0 0,0 0 0,0 0 1,0 0-2,0 0 2,0 0-2,0 0 3,0 0-3,0 0 3,0 0-3,0 0 2,0 0-1,0 0-1,0 0 2,0 0-2,0 0 2,0 0-1,0 0 0,0 0-1,0 0 2,0 0-2,0 0 1,0 0-1,0 0-3,0 0-8,0 0-5,0 0-5,0 0-20,0 0-28,0 0-8,-2 0-5,-5 0-21,2 0-116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already know how to measure an object using non-mathematical units such as paper clips and cubes. We can measure the pencil using a paper clip to find that the pencil is 3 paper clips long. We can also measure the toy car to see that it is 2 paper clips long.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saw that when using the same size paper clips, the pencil was 3 paper clips long and the toy car was 2 paper clips long. </a:t>
            </a:r>
          </a:p>
          <a:p>
            <a:r>
              <a:rPr lang="en-US" sz="1200" kern="1200" dirty="0" smtClean="0">
                <a:solidFill>
                  <a:schemeClr val="tx1"/>
                </a:solidFill>
                <a:effectLst/>
                <a:latin typeface="+mn-lt"/>
                <a:ea typeface="+mn-ea"/>
                <a:cs typeface="+mn-cs"/>
              </a:rPr>
              <a:t>If we use units that are not all the same size, we will have different measurements!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would not be possible to compare the measurement of the pencil which is 6 tiny paper clips long and the car which is one giant paper clip long.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order to be able to compare the measurement correctly, we need to use the same size measurement for each!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Often when we measure two objects, such as the toy car and the pencil, we see that they are not the exact same length.  Their lengths are different.  One object is shorter and one object is longer.  It is pretty clear the way the objects are lined up that the car is shorter than the pencil and that the pencil is longer than the toy car.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we know that objects have different lengths we can use our math skills to find the difference between them.  When we want to find the difference in their length we are looking for exactly how much longer or how much shorter one object is than the other.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this case since we are using paper clips to measure, our difference between the objects will be a number of paper clips.  We can see circled in orange, that this part of the measurement is the same; both the toy car and the pencil use two paperclips to measure their lengths.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see circled in blue is the difference.  It’s the part of the measurement that is not the same.  The pencil needs one more or extra paperclip to measure its length whereas the car doesn’t.  Where the pencil uses one more paper clip, the car uses none.  This one extra paperclip makes up the difference in length between the toy car and then pencil.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talk about the difference in two ways.  We can say that the toy car is one paper clip shorter than the pencil or we can say that the pencil is one paperclip longer than the car.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Either way the difference in their length is one paper clip.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Let’s try another. </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can see that the bat is 8 cubes long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also see that the cover is 8 cubes long but we need more cubes to reach the end of the cover. How many cubes should we add to the measurement? Click to show the additional 2 cubes. Yes. 2 more cubes.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see that the bat cover is 10 cubes long.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difference between the bat and the bat cover is 2 cubes. The cover is 2 cubes longer than the bat which means the bat will fit into the cover since the bat is 2 cubes shorter than the cover.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customXml" Target="../ink/ink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2.jpg"/><Relationship Id="rId7" Type="http://schemas.openxmlformats.org/officeDocument/2006/relationships/customXml" Target="../ink/ink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emf"/><Relationship Id="rId11" Type="http://schemas.openxmlformats.org/officeDocument/2006/relationships/customXml" Target="../ink/ink6.xml"/><Relationship Id="rId5" Type="http://schemas.openxmlformats.org/officeDocument/2006/relationships/customXml" Target="../ink/ink2.xml"/><Relationship Id="rId10" Type="http://schemas.openxmlformats.org/officeDocument/2006/relationships/image" Target="../media/image6.emf"/><Relationship Id="rId4" Type="http://schemas.openxmlformats.org/officeDocument/2006/relationships/image" Target="../media/image3.jpg"/><Relationship Id="rId9" Type="http://schemas.openxmlformats.org/officeDocument/2006/relationships/customXml" Target="../ink/ink5.xml"/></Relationships>
</file>

<file path=ppt/slides/_rels/slide4.xml.rels><?xml version="1.0" encoding="UTF-8" standalone="yes"?>
<Relationships xmlns="http://schemas.openxmlformats.org/package/2006/relationships"><Relationship Id="rId8" Type="http://schemas.openxmlformats.org/officeDocument/2006/relationships/customXml" Target="../ink/ink8.xml"/><Relationship Id="rId13" Type="http://schemas.openxmlformats.org/officeDocument/2006/relationships/customXml" Target="../ink/ink12.xml"/><Relationship Id="rId18" Type="http://schemas.openxmlformats.org/officeDocument/2006/relationships/customXml" Target="../ink/ink16.xml"/><Relationship Id="rId3" Type="http://schemas.openxmlformats.org/officeDocument/2006/relationships/image" Target="../media/image4.png"/><Relationship Id="rId21" Type="http://schemas.openxmlformats.org/officeDocument/2006/relationships/customXml" Target="../ink/ink18.xml"/><Relationship Id="rId7" Type="http://schemas.openxmlformats.org/officeDocument/2006/relationships/image" Target="../media/image61.emf"/><Relationship Id="rId12" Type="http://schemas.openxmlformats.org/officeDocument/2006/relationships/customXml" Target="../ink/ink11.xml"/><Relationship Id="rId17" Type="http://schemas.openxmlformats.org/officeDocument/2006/relationships/customXml" Target="../ink/ink15.xml"/><Relationship Id="rId2" Type="http://schemas.openxmlformats.org/officeDocument/2006/relationships/notesSlide" Target="../notesSlides/notesSlide4.xml"/><Relationship Id="rId16" Type="http://schemas.openxmlformats.org/officeDocument/2006/relationships/image" Target="../media/image8.emf"/><Relationship Id="rId20" Type="http://schemas.openxmlformats.org/officeDocument/2006/relationships/image" Target="../media/image9.emf"/><Relationship Id="rId1" Type="http://schemas.openxmlformats.org/officeDocument/2006/relationships/slideLayout" Target="../slideLayouts/slideLayout3.xml"/><Relationship Id="rId6" Type="http://schemas.openxmlformats.org/officeDocument/2006/relationships/customXml" Target="../ink/ink7.xml"/><Relationship Id="rId11" Type="http://schemas.openxmlformats.org/officeDocument/2006/relationships/customXml" Target="../ink/ink10.xml"/><Relationship Id="rId5" Type="http://schemas.openxmlformats.org/officeDocument/2006/relationships/image" Target="../media/image3.jpg"/><Relationship Id="rId15" Type="http://schemas.openxmlformats.org/officeDocument/2006/relationships/customXml" Target="../ink/ink14.xml"/><Relationship Id="rId10" Type="http://schemas.openxmlformats.org/officeDocument/2006/relationships/customXml" Target="../ink/ink9.xml"/><Relationship Id="rId19" Type="http://schemas.openxmlformats.org/officeDocument/2006/relationships/customXml" Target="../ink/ink17.xml"/><Relationship Id="rId4" Type="http://schemas.openxmlformats.org/officeDocument/2006/relationships/image" Target="../media/image2.jpg"/><Relationship Id="rId9" Type="http://schemas.openxmlformats.org/officeDocument/2006/relationships/image" Target="../media/image7.emf"/><Relationship Id="rId14" Type="http://schemas.openxmlformats.org/officeDocument/2006/relationships/customXml" Target="../ink/ink13.xml"/></Relationships>
</file>

<file path=ppt/slides/_rels/slide5.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image" Target="../media/image3.jpg"/><Relationship Id="rId7" Type="http://schemas.openxmlformats.org/officeDocument/2006/relationships/customXml" Target="../ink/ink2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customXml" Target="../ink/ink20.xml"/><Relationship Id="rId5" Type="http://schemas.openxmlformats.org/officeDocument/2006/relationships/image" Target="../media/image60.emf"/><Relationship Id="rId10" Type="http://schemas.openxmlformats.org/officeDocument/2006/relationships/customXml" Target="../ink/ink23.xml"/><Relationship Id="rId4" Type="http://schemas.openxmlformats.org/officeDocument/2006/relationships/customXml" Target="../ink/ink19.xml"/><Relationship Id="rId9" Type="http://schemas.openxmlformats.org/officeDocument/2006/relationships/customXml" Target="../ink/ink2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11.emf"/><Relationship Id="rId4" Type="http://schemas.openxmlformats.org/officeDocument/2006/relationships/customXml" Target="../ink/ink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600200" y="800100"/>
            <a:ext cx="5943600" cy="1384995"/>
          </a:xfrm>
        </p:spPr>
        <p:txBody>
          <a:bodyPr wrap="square">
            <a:spAutoFit/>
          </a:bodyPr>
          <a:lstStyle/>
          <a:p>
            <a:pPr marL="0" indent="0" algn="ctr">
              <a:buNone/>
            </a:pPr>
            <a:r>
              <a:rPr lang="en-US" sz="2800" dirty="0" smtClean="0">
                <a:solidFill>
                  <a:schemeClr val="accent5"/>
                </a:solidFill>
              </a:rPr>
              <a:t>How do you use paper clips to find the difference in length between a toy car and pencil?</a:t>
            </a:r>
            <a:endParaRPr lang="en-US" sz="2800" dirty="0">
              <a:solidFill>
                <a:schemeClr val="accent5"/>
              </a:solidFill>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1707" r="8696" b="14134"/>
          <a:stretch/>
        </p:blipFill>
        <p:spPr>
          <a:xfrm>
            <a:off x="5083457" y="2786783"/>
            <a:ext cx="2246618" cy="118872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36772" t="4309" r="57026" b="28235"/>
          <a:stretch/>
        </p:blipFill>
        <p:spPr>
          <a:xfrm rot="16200000">
            <a:off x="2295349" y="1816330"/>
            <a:ext cx="386416" cy="3148314"/>
          </a:xfrm>
          <a:prstGeom prst="rect">
            <a:avLst/>
          </a:prstGeom>
        </p:spPr>
      </p:pic>
      <mc:AlternateContent xmlns:mc="http://schemas.openxmlformats.org/markup-compatibility/2006" xmlns:p14="http://schemas.microsoft.com/office/powerpoint/2010/main">
        <mc:Choice Requires="p14">
          <p:contentPart p14:bwMode="auto" r:id="rId5">
            <p14:nvContentPartPr>
              <p14:cNvPr id="9" name="Ink 8"/>
              <p14:cNvContentPartPr/>
              <p14:nvPr/>
            </p14:nvContentPartPr>
            <p14:xfrm>
              <a:off x="3429000" y="4148162"/>
              <a:ext cx="1787040" cy="392400"/>
            </p14:xfrm>
          </p:contentPart>
        </mc:Choice>
        <mc:Fallback xmlns="">
          <p:pic>
            <p:nvPicPr>
              <p:cNvPr id="9" name="Ink 8"/>
              <p:cNvPicPr/>
              <p:nvPr/>
            </p:nvPicPr>
            <p:blipFill>
              <a:blip r:embed="rId6"/>
              <a:stretch>
                <a:fillRect/>
              </a:stretch>
            </p:blipFill>
            <p:spPr>
              <a:xfrm>
                <a:off x="3394440" y="4115762"/>
                <a:ext cx="1854720" cy="457920"/>
              </a:xfrm>
              <a:prstGeom prst="rect">
                <a:avLst/>
              </a:prstGeom>
            </p:spPr>
          </p:pic>
        </mc:Fallback>
      </mc:AlternateContent>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3501"/>
            <a:ext cx="75438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to find the difference in length between two objects </a:t>
            </a:r>
            <a:r>
              <a:rPr lang="en-US" sz="3600" dirty="0" smtClean="0">
                <a:solidFill>
                  <a:schemeClr val="accent1"/>
                </a:solidFill>
                <a:latin typeface="Orly's Font 2" pitchFamily="66" charset="0"/>
                <a:ea typeface="Verdana" pitchFamily="34" charset="0"/>
                <a:cs typeface="Verdana" pitchFamily="34" charset="0"/>
              </a:rPr>
              <a:t>by using paper clips and cubes.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1507" y="1083413"/>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many paper clips long?</a:t>
            </a:r>
            <a:endParaRPr lang="en-US" sz="2800" dirty="0">
              <a:solidFill>
                <a:schemeClr val="accent1"/>
              </a:solidFill>
              <a:latin typeface="Orly's Font 2" pitchFamily="66" charset="0"/>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t="11707" r="8696" b="14134"/>
          <a:stretch/>
        </p:blipFill>
        <p:spPr>
          <a:xfrm>
            <a:off x="5083457" y="1884783"/>
            <a:ext cx="2246618" cy="1188720"/>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36772" t="4309" r="57026" b="28235"/>
          <a:stretch/>
        </p:blipFill>
        <p:spPr>
          <a:xfrm rot="16200000">
            <a:off x="2625423" y="1047165"/>
            <a:ext cx="386416" cy="3312414"/>
          </a:xfrm>
          <a:prstGeom prst="rect">
            <a:avLst/>
          </a:prstGeom>
        </p:spPr>
      </p:pic>
      <mc:AlternateContent xmlns:mc="http://schemas.openxmlformats.org/markup-compatibility/2006" xmlns:p14="http://schemas.microsoft.com/office/powerpoint/2010/main">
        <mc:Choice Requires="p14">
          <p:contentPart p14:bwMode="auto" r:id="rId5">
            <p14:nvContentPartPr>
              <p14:cNvPr id="16" name="Ink 15"/>
              <p14:cNvContentPartPr/>
              <p14:nvPr/>
            </p14:nvContentPartPr>
            <p14:xfrm>
              <a:off x="3377558" y="3149948"/>
              <a:ext cx="1097280" cy="274320"/>
            </p14:xfrm>
          </p:contentPart>
        </mc:Choice>
        <mc:Fallback xmlns="">
          <p:pic>
            <p:nvPicPr>
              <p:cNvPr id="16" name="Ink 15"/>
              <p:cNvPicPr/>
              <p:nvPr/>
            </p:nvPicPr>
            <p:blipFill>
              <a:blip r:embed="rId6"/>
              <a:stretch>
                <a:fillRect/>
              </a:stretch>
            </p:blipFill>
            <p:spPr>
              <a:xfrm>
                <a:off x="3342987" y="3116468"/>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p14:cNvContentPartPr/>
              <p14:nvPr/>
            </p14:nvContentPartPr>
            <p14:xfrm>
              <a:off x="2307737" y="3119983"/>
              <a:ext cx="1097280" cy="274320"/>
            </p14:xfrm>
          </p:contentPart>
        </mc:Choice>
        <mc:Fallback xmlns="">
          <p:pic>
            <p:nvPicPr>
              <p:cNvPr id="17" name="Ink 16"/>
              <p:cNvPicPr/>
              <p:nvPr/>
            </p:nvPicPr>
            <p:blipFill>
              <a:blip r:embed="rId6"/>
              <a:stretch>
                <a:fillRect/>
              </a:stretch>
            </p:blipFill>
            <p:spPr>
              <a:xfrm>
                <a:off x="2273166" y="3086503"/>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p14:cNvContentPartPr/>
              <p14:nvPr/>
            </p14:nvContentPartPr>
            <p14:xfrm>
              <a:off x="1162424" y="3096743"/>
              <a:ext cx="1097280" cy="274320"/>
            </p14:xfrm>
          </p:contentPart>
        </mc:Choice>
        <mc:Fallback xmlns="">
          <p:pic>
            <p:nvPicPr>
              <p:cNvPr id="18" name="Ink 17"/>
              <p:cNvPicPr/>
              <p:nvPr/>
            </p:nvPicPr>
            <p:blipFill>
              <a:blip r:embed="rId6"/>
              <a:stretch>
                <a:fillRect/>
              </a:stretch>
            </p:blipFill>
            <p:spPr>
              <a:xfrm>
                <a:off x="1127853" y="3063263"/>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p14:cNvContentPartPr/>
              <p14:nvPr/>
            </p14:nvContentPartPr>
            <p14:xfrm>
              <a:off x="6207076" y="3149948"/>
              <a:ext cx="1097280" cy="274320"/>
            </p14:xfrm>
          </p:contentPart>
        </mc:Choice>
        <mc:Fallback xmlns="">
          <p:pic>
            <p:nvPicPr>
              <p:cNvPr id="19" name="Ink 18"/>
              <p:cNvPicPr/>
              <p:nvPr/>
            </p:nvPicPr>
            <p:blipFill>
              <a:blip r:embed="rId10"/>
              <a:stretch>
                <a:fillRect/>
              </a:stretch>
            </p:blipFill>
            <p:spPr>
              <a:xfrm>
                <a:off x="6172505" y="3116468"/>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0" name="Ink 19"/>
              <p14:cNvContentPartPr/>
              <p14:nvPr/>
            </p14:nvContentPartPr>
            <p14:xfrm>
              <a:off x="5061763" y="3126708"/>
              <a:ext cx="1097280" cy="274320"/>
            </p14:xfrm>
          </p:contentPart>
        </mc:Choice>
        <mc:Fallback xmlns="">
          <p:pic>
            <p:nvPicPr>
              <p:cNvPr id="20" name="Ink 19"/>
              <p:cNvPicPr/>
              <p:nvPr/>
            </p:nvPicPr>
            <p:blipFill>
              <a:blip r:embed="rId10"/>
              <a:stretch>
                <a:fillRect/>
              </a:stretch>
            </p:blipFill>
            <p:spPr>
              <a:xfrm>
                <a:off x="5027192" y="3093228"/>
                <a:ext cx="1164982" cy="340920"/>
              </a:xfrm>
              <a:prstGeom prst="rect">
                <a:avLst/>
              </a:prstGeom>
            </p:spPr>
          </p:pic>
        </mc:Fallback>
      </mc:AlternateContent>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n1.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869" y="2857500"/>
            <a:ext cx="876300" cy="112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loud Callout 5"/>
          <p:cNvSpPr/>
          <p:nvPr/>
        </p:nvSpPr>
        <p:spPr>
          <a:xfrm>
            <a:off x="102869" y="845142"/>
            <a:ext cx="3265943" cy="1555158"/>
          </a:xfrm>
          <a:prstGeom prst="cloudCallout">
            <a:avLst>
              <a:gd name="adj1" fmla="val -24016"/>
              <a:gd name="adj2" fmla="val 82527"/>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 name="TextBox 6"/>
          <p:cNvSpPr txBox="1"/>
          <p:nvPr/>
        </p:nvSpPr>
        <p:spPr>
          <a:xfrm>
            <a:off x="358525" y="1161056"/>
            <a:ext cx="2754630" cy="923330"/>
          </a:xfrm>
          <a:prstGeom prst="rect">
            <a:avLst/>
          </a:prstGeom>
          <a:noFill/>
        </p:spPr>
        <p:txBody>
          <a:bodyPr wrap="square" rtlCol="0">
            <a:spAutoFit/>
          </a:bodyPr>
          <a:lstStyle/>
          <a:p>
            <a:pPr marL="0" indent="0" algn="ctr">
              <a:buFont typeface="Wingdings" pitchFamily="2" charset="2"/>
              <a:buNone/>
            </a:pPr>
            <a:r>
              <a:rPr lang="en-US" b="1" dirty="0">
                <a:solidFill>
                  <a:schemeClr val="accent1"/>
                </a:solidFill>
                <a:latin typeface="Orly's Font 2" pitchFamily="66" charset="0"/>
              </a:rPr>
              <a:t>It doesn’t matter if I</a:t>
            </a:r>
            <a:r>
              <a:rPr lang="en-US" b="1" dirty="0" smtClean="0">
                <a:solidFill>
                  <a:schemeClr val="accent1"/>
                </a:solidFill>
                <a:latin typeface="Orly's Font 2" pitchFamily="66" charset="0"/>
              </a:rPr>
              <a:t> </a:t>
            </a:r>
            <a:r>
              <a:rPr lang="en-US" b="1" dirty="0">
                <a:solidFill>
                  <a:schemeClr val="accent1"/>
                </a:solidFill>
                <a:latin typeface="Orly's Font 2" pitchFamily="66" charset="0"/>
              </a:rPr>
              <a:t>use different size units to measure. </a:t>
            </a:r>
          </a:p>
        </p:txBody>
      </p:sp>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t="11707" r="8696" b="14134"/>
          <a:stretch/>
        </p:blipFill>
        <p:spPr>
          <a:xfrm>
            <a:off x="6003643" y="1805940"/>
            <a:ext cx="2246618" cy="1188720"/>
          </a:xfrm>
          <a:prstGeom prst="rect">
            <a:avLst/>
          </a:prstGeom>
        </p:spPr>
      </p:pic>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l="36772" t="4309" r="57026" b="28235"/>
          <a:stretch/>
        </p:blipFill>
        <p:spPr>
          <a:xfrm rot="16200000">
            <a:off x="3599866" y="1047165"/>
            <a:ext cx="386416" cy="3312414"/>
          </a:xfrm>
          <a:prstGeom prst="rect">
            <a:avLst/>
          </a:prstGeom>
        </p:spPr>
      </p:pic>
      <mc:AlternateContent xmlns:mc="http://schemas.openxmlformats.org/markup-compatibility/2006" xmlns:p14="http://schemas.microsoft.com/office/powerpoint/2010/main">
        <mc:Choice Requires="p14">
          <p:contentPart p14:bwMode="auto" r:id="rId6">
            <p14:nvContentPartPr>
              <p14:cNvPr id="22" name="Ink 21"/>
              <p14:cNvContentPartPr/>
              <p14:nvPr/>
            </p14:nvContentPartPr>
            <p14:xfrm>
              <a:off x="2136867" y="3090368"/>
              <a:ext cx="548640" cy="182880"/>
            </p14:xfrm>
          </p:contentPart>
        </mc:Choice>
        <mc:Fallback xmlns="">
          <p:pic>
            <p:nvPicPr>
              <p:cNvPr id="22" name="Ink 21"/>
              <p:cNvPicPr/>
              <p:nvPr/>
            </p:nvPicPr>
            <p:blipFill>
              <a:blip r:embed="rId7"/>
              <a:stretch>
                <a:fillRect/>
              </a:stretch>
            </p:blipFill>
            <p:spPr>
              <a:xfrm>
                <a:off x="2102284" y="3056594"/>
                <a:ext cx="616364" cy="24970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3" name="Ink 22"/>
              <p14:cNvContentPartPr/>
              <p14:nvPr/>
            </p14:nvContentPartPr>
            <p14:xfrm>
              <a:off x="6003643" y="3090368"/>
              <a:ext cx="2246618" cy="452932"/>
            </p14:xfrm>
          </p:contentPart>
        </mc:Choice>
        <mc:Fallback xmlns="">
          <p:pic>
            <p:nvPicPr>
              <p:cNvPr id="23" name="Ink 22"/>
              <p:cNvPicPr/>
              <p:nvPr/>
            </p:nvPicPr>
            <p:blipFill>
              <a:blip r:embed="rId9"/>
              <a:stretch>
                <a:fillRect/>
              </a:stretch>
            </p:blipFill>
            <p:spPr>
              <a:xfrm>
                <a:off x="5969080" y="3057964"/>
                <a:ext cx="2314305" cy="5184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4" name="Ink 13"/>
              <p14:cNvContentPartPr/>
              <p14:nvPr/>
            </p14:nvContentPartPr>
            <p14:xfrm>
              <a:off x="2688336" y="3090368"/>
              <a:ext cx="548640" cy="182880"/>
            </p14:xfrm>
          </p:contentPart>
        </mc:Choice>
        <mc:Fallback xmlns="">
          <p:pic>
            <p:nvPicPr>
              <p:cNvPr id="14" name="Ink 13"/>
              <p:cNvPicPr/>
              <p:nvPr/>
            </p:nvPicPr>
            <p:blipFill>
              <a:blip r:embed="rId7"/>
              <a:stretch>
                <a:fillRect/>
              </a:stretch>
            </p:blipFill>
            <p:spPr>
              <a:xfrm>
                <a:off x="2653753" y="3056594"/>
                <a:ext cx="616364" cy="249708"/>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Ink 14"/>
              <p14:cNvContentPartPr/>
              <p14:nvPr/>
            </p14:nvContentPartPr>
            <p14:xfrm>
              <a:off x="3236976" y="3090368"/>
              <a:ext cx="548640" cy="182880"/>
            </p14:xfrm>
          </p:contentPart>
        </mc:Choice>
        <mc:Fallback xmlns="">
          <p:pic>
            <p:nvPicPr>
              <p:cNvPr id="15" name="Ink 14"/>
              <p:cNvPicPr/>
              <p:nvPr/>
            </p:nvPicPr>
            <p:blipFill>
              <a:blip r:embed="rId7"/>
              <a:stretch>
                <a:fillRect/>
              </a:stretch>
            </p:blipFill>
            <p:spPr>
              <a:xfrm>
                <a:off x="3202393" y="3056594"/>
                <a:ext cx="616364" cy="24970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Ink 15"/>
              <p14:cNvContentPartPr/>
              <p14:nvPr/>
            </p14:nvContentPartPr>
            <p14:xfrm>
              <a:off x="3793074" y="3098198"/>
              <a:ext cx="548640" cy="182880"/>
            </p14:xfrm>
          </p:contentPart>
        </mc:Choice>
        <mc:Fallback xmlns="">
          <p:pic>
            <p:nvPicPr>
              <p:cNvPr id="16" name="Ink 15"/>
              <p:cNvPicPr/>
              <p:nvPr/>
            </p:nvPicPr>
            <p:blipFill>
              <a:blip r:embed="rId7"/>
              <a:stretch>
                <a:fillRect/>
              </a:stretch>
            </p:blipFill>
            <p:spPr>
              <a:xfrm>
                <a:off x="3758491" y="3064424"/>
                <a:ext cx="616364" cy="249708"/>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6" name="Ink 25"/>
              <p14:cNvContentPartPr/>
              <p14:nvPr/>
            </p14:nvContentPartPr>
            <p14:xfrm>
              <a:off x="4352001" y="3098198"/>
              <a:ext cx="548640" cy="182880"/>
            </p14:xfrm>
          </p:contentPart>
        </mc:Choice>
        <mc:Fallback xmlns="">
          <p:pic>
            <p:nvPicPr>
              <p:cNvPr id="26" name="Ink 25"/>
              <p:cNvPicPr/>
              <p:nvPr/>
            </p:nvPicPr>
            <p:blipFill>
              <a:blip r:embed="rId7"/>
              <a:stretch>
                <a:fillRect/>
              </a:stretch>
            </p:blipFill>
            <p:spPr>
              <a:xfrm>
                <a:off x="4317418" y="3064424"/>
                <a:ext cx="616364" cy="249708"/>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7" name="Ink 26"/>
              <p14:cNvContentPartPr/>
              <p14:nvPr/>
            </p14:nvContentPartPr>
            <p14:xfrm>
              <a:off x="4900641" y="3098198"/>
              <a:ext cx="548640" cy="182880"/>
            </p14:xfrm>
          </p:contentPart>
        </mc:Choice>
        <mc:Fallback xmlns="">
          <p:pic>
            <p:nvPicPr>
              <p:cNvPr id="27" name="Ink 26"/>
              <p:cNvPicPr/>
              <p:nvPr/>
            </p:nvPicPr>
            <p:blipFill>
              <a:blip r:embed="rId7"/>
              <a:stretch>
                <a:fillRect/>
              </a:stretch>
            </p:blipFill>
            <p:spPr>
              <a:xfrm>
                <a:off x="4866058" y="3064424"/>
                <a:ext cx="616364" cy="249708"/>
              </a:xfrm>
              <a:prstGeom prst="rect">
                <a:avLst/>
              </a:prstGeom>
            </p:spPr>
          </p:pic>
        </mc:Fallback>
      </mc:AlternateContent>
      <p:sp>
        <p:nvSpPr>
          <p:cNvPr id="2" name="Rectangle 1"/>
          <p:cNvSpPr/>
          <p:nvPr/>
        </p:nvSpPr>
        <p:spPr>
          <a:xfrm>
            <a:off x="1620861" y="3041844"/>
            <a:ext cx="6972300" cy="76102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15">
            <p14:nvContentPartPr>
              <p14:cNvPr id="28" name="Ink 27"/>
              <p14:cNvContentPartPr/>
              <p14:nvPr/>
            </p14:nvContentPartPr>
            <p14:xfrm>
              <a:off x="4370441" y="3136088"/>
              <a:ext cx="1097280" cy="274320"/>
            </p14:xfrm>
          </p:contentPart>
        </mc:Choice>
        <mc:Fallback xmlns="">
          <p:pic>
            <p:nvPicPr>
              <p:cNvPr id="28" name="Ink 27"/>
              <p:cNvPicPr/>
              <p:nvPr/>
            </p:nvPicPr>
            <p:blipFill>
              <a:blip r:embed="rId16"/>
              <a:stretch>
                <a:fillRect/>
              </a:stretch>
            </p:blipFill>
            <p:spPr>
              <a:xfrm>
                <a:off x="4335870" y="3102608"/>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9" name="Ink 28"/>
              <p14:cNvContentPartPr/>
              <p14:nvPr/>
            </p14:nvContentPartPr>
            <p14:xfrm>
              <a:off x="3300620" y="3106123"/>
              <a:ext cx="1097280" cy="274320"/>
            </p14:xfrm>
          </p:contentPart>
        </mc:Choice>
        <mc:Fallback xmlns="">
          <p:pic>
            <p:nvPicPr>
              <p:cNvPr id="29" name="Ink 28"/>
              <p:cNvPicPr/>
              <p:nvPr/>
            </p:nvPicPr>
            <p:blipFill>
              <a:blip r:embed="rId16"/>
              <a:stretch>
                <a:fillRect/>
              </a:stretch>
            </p:blipFill>
            <p:spPr>
              <a:xfrm>
                <a:off x="3266049" y="3072643"/>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0" name="Ink 29"/>
              <p14:cNvContentPartPr/>
              <p14:nvPr/>
            </p14:nvContentPartPr>
            <p14:xfrm>
              <a:off x="2155307" y="3082883"/>
              <a:ext cx="1097280" cy="274320"/>
            </p14:xfrm>
          </p:contentPart>
        </mc:Choice>
        <mc:Fallback xmlns="">
          <p:pic>
            <p:nvPicPr>
              <p:cNvPr id="30" name="Ink 29"/>
              <p:cNvPicPr/>
              <p:nvPr/>
            </p:nvPicPr>
            <p:blipFill>
              <a:blip r:embed="rId16"/>
              <a:stretch>
                <a:fillRect/>
              </a:stretch>
            </p:blipFill>
            <p:spPr>
              <a:xfrm>
                <a:off x="2120736" y="3049403"/>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Ink 30"/>
              <p14:cNvContentPartPr/>
              <p14:nvPr/>
            </p14:nvContentPartPr>
            <p14:xfrm>
              <a:off x="7199959" y="3136088"/>
              <a:ext cx="1097280" cy="274320"/>
            </p14:xfrm>
          </p:contentPart>
        </mc:Choice>
        <mc:Fallback xmlns="">
          <p:pic>
            <p:nvPicPr>
              <p:cNvPr id="31" name="Ink 30"/>
              <p:cNvPicPr/>
              <p:nvPr/>
            </p:nvPicPr>
            <p:blipFill>
              <a:blip r:embed="rId20"/>
              <a:stretch>
                <a:fillRect/>
              </a:stretch>
            </p:blipFill>
            <p:spPr>
              <a:xfrm>
                <a:off x="7165388" y="3102608"/>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2" name="Ink 31"/>
              <p14:cNvContentPartPr/>
              <p14:nvPr/>
            </p14:nvContentPartPr>
            <p14:xfrm>
              <a:off x="6054646" y="3112848"/>
              <a:ext cx="1097280" cy="274320"/>
            </p14:xfrm>
          </p:contentPart>
        </mc:Choice>
        <mc:Fallback xmlns="">
          <p:pic>
            <p:nvPicPr>
              <p:cNvPr id="32" name="Ink 31"/>
              <p:cNvPicPr/>
              <p:nvPr/>
            </p:nvPicPr>
            <p:blipFill>
              <a:blip r:embed="rId20"/>
              <a:stretch>
                <a:fillRect/>
              </a:stretch>
            </p:blipFill>
            <p:spPr>
              <a:xfrm>
                <a:off x="6020075" y="3079368"/>
                <a:ext cx="1164982" cy="340920"/>
              </a:xfrm>
              <a:prstGeom prst="rect">
                <a:avLst/>
              </a:prstGeom>
            </p:spPr>
          </p:pic>
        </mc:Fallback>
      </mc:AlternateContent>
      <p:sp>
        <p:nvSpPr>
          <p:cNvPr id="20" name="TextBox 19"/>
          <p:cNvSpPr txBox="1"/>
          <p:nvPr/>
        </p:nvSpPr>
        <p:spPr>
          <a:xfrm>
            <a:off x="1008669" y="918508"/>
            <a:ext cx="1953987" cy="1938992"/>
          </a:xfrm>
          <a:prstGeom prst="rect">
            <a:avLst/>
          </a:prstGeom>
          <a:noFill/>
        </p:spPr>
        <p:txBody>
          <a:bodyPr wrap="square" rtlCol="0">
            <a:spAutoFit/>
          </a:bodyPr>
          <a:lstStyle/>
          <a:p>
            <a:r>
              <a:rPr lang="en-US" sz="12000" b="1" dirty="0" smtClean="0">
                <a:solidFill>
                  <a:schemeClr val="accent3"/>
                </a:solidFill>
                <a:latin typeface="Orly's Font 2" pitchFamily="66" charset="0"/>
                <a:ea typeface="Verdana" pitchFamily="34" charset="0"/>
                <a:cs typeface="Verdana" pitchFamily="34" charset="0"/>
              </a:rPr>
              <a:t>X</a:t>
            </a: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1000"/>
                            </p:stCondLst>
                            <p:childTnLst>
                              <p:par>
                                <p:cTn id="70" presetID="10" presetClass="entr" presetSubtype="0"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par>
                          <p:cTn id="73" fill="hold">
                            <p:stCondLst>
                              <p:cond delay="1500"/>
                            </p:stCondLst>
                            <p:childTnLst>
                              <p:par>
                                <p:cTn id="74" presetID="10" presetClass="entr" presetSubtype="0"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par>
                          <p:cTn id="77" fill="hold">
                            <p:stCondLst>
                              <p:cond delay="2000"/>
                            </p:stCondLst>
                            <p:childTnLst>
                              <p:par>
                                <p:cTn id="78" presetID="10" presetClass="entr" presetSubtype="0"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44784" y="84838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is the difference?</a:t>
            </a:r>
            <a:endParaRPr lang="en-US" sz="2800" dirty="0">
              <a:solidFill>
                <a:schemeClr val="accent1"/>
              </a:solidFill>
              <a:latin typeface="Orly's Font 2" pitchFamily="66" charset="0"/>
            </a:endParaRPr>
          </a:p>
        </p:txBody>
      </p:sp>
      <p:sp>
        <p:nvSpPr>
          <p:cNvPr id="14" name="Rectangle 13"/>
          <p:cNvSpPr/>
          <p:nvPr/>
        </p:nvSpPr>
        <p:spPr>
          <a:xfrm>
            <a:off x="1119633" y="4229100"/>
            <a:ext cx="6455614" cy="369332"/>
          </a:xfrm>
          <a:prstGeom prst="rect">
            <a:avLst/>
          </a:prstGeom>
        </p:spPr>
        <p:txBody>
          <a:bodyPr wrap="none">
            <a:spAutoFit/>
          </a:bodyPr>
          <a:lstStyle/>
          <a:p>
            <a:pPr marL="0" indent="0" algn="ctr">
              <a:buFont typeface="Wingdings" pitchFamily="2" charset="2"/>
              <a:buNone/>
            </a:pPr>
            <a:r>
              <a:rPr lang="en-US" dirty="0" smtClean="0">
                <a:solidFill>
                  <a:schemeClr val="accent1"/>
                </a:solidFill>
                <a:latin typeface="Orly's Font 2" pitchFamily="66" charset="0"/>
              </a:rPr>
              <a:t>The pencil is one paper clip longer than the toy car.</a:t>
            </a:r>
            <a:endParaRPr lang="en-US" dirty="0">
              <a:solidFill>
                <a:schemeClr val="accent1"/>
              </a:solidFill>
              <a:latin typeface="Orly's Font 2" pitchFamily="66" charset="0"/>
            </a:endParaRP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36772" t="4309" r="57026" b="28235"/>
          <a:stretch/>
        </p:blipFill>
        <p:spPr>
          <a:xfrm rot="16200000">
            <a:off x="3381517" y="1685983"/>
            <a:ext cx="386416" cy="3312414"/>
          </a:xfrm>
          <a:prstGeom prst="rect">
            <a:avLst/>
          </a:prstGeom>
        </p:spPr>
      </p:pic>
      <mc:AlternateContent xmlns:mc="http://schemas.openxmlformats.org/markup-compatibility/2006" xmlns:p14="http://schemas.microsoft.com/office/powerpoint/2010/main">
        <mc:Choice Requires="p14">
          <p:contentPart p14:bwMode="auto" r:id="rId4">
            <p14:nvContentPartPr>
              <p14:cNvPr id="17" name="Ink 16"/>
              <p14:cNvContentPartPr/>
              <p14:nvPr/>
            </p14:nvContentPartPr>
            <p14:xfrm>
              <a:off x="4135099" y="3543300"/>
              <a:ext cx="1097280" cy="274320"/>
            </p14:xfrm>
          </p:contentPart>
        </mc:Choice>
        <mc:Fallback xmlns="">
          <p:pic>
            <p:nvPicPr>
              <p:cNvPr id="17" name="Ink 16"/>
              <p:cNvPicPr/>
              <p:nvPr/>
            </p:nvPicPr>
            <p:blipFill>
              <a:blip r:embed="rId5"/>
              <a:stretch>
                <a:fillRect/>
              </a:stretch>
            </p:blipFill>
            <p:spPr>
              <a:xfrm>
                <a:off x="4100528" y="3509820"/>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8" name="Ink 17"/>
              <p14:cNvContentPartPr/>
              <p14:nvPr/>
            </p14:nvContentPartPr>
            <p14:xfrm>
              <a:off x="3065278" y="3543300"/>
              <a:ext cx="1097280" cy="274320"/>
            </p14:xfrm>
          </p:contentPart>
        </mc:Choice>
        <mc:Fallback xmlns="">
          <p:pic>
            <p:nvPicPr>
              <p:cNvPr id="18" name="Ink 17"/>
              <p:cNvPicPr/>
              <p:nvPr/>
            </p:nvPicPr>
            <p:blipFill>
              <a:blip r:embed="rId5"/>
              <a:stretch>
                <a:fillRect/>
              </a:stretch>
            </p:blipFill>
            <p:spPr>
              <a:xfrm>
                <a:off x="3030707" y="3509820"/>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9" name="Ink 18"/>
              <p14:cNvContentPartPr/>
              <p14:nvPr/>
            </p14:nvContentPartPr>
            <p14:xfrm>
              <a:off x="1919965" y="3543300"/>
              <a:ext cx="1097280" cy="274320"/>
            </p14:xfrm>
          </p:contentPart>
        </mc:Choice>
        <mc:Fallback xmlns="">
          <p:pic>
            <p:nvPicPr>
              <p:cNvPr id="19" name="Ink 18"/>
              <p:cNvPicPr/>
              <p:nvPr/>
            </p:nvPicPr>
            <p:blipFill>
              <a:blip r:embed="rId5"/>
              <a:stretch>
                <a:fillRect/>
              </a:stretch>
            </p:blipFill>
            <p:spPr>
              <a:xfrm>
                <a:off x="1885394" y="3509820"/>
                <a:ext cx="1164982" cy="340920"/>
              </a:xfrm>
              <a:prstGeom prst="rect">
                <a:avLst/>
              </a:prstGeom>
            </p:spPr>
          </p:pic>
        </mc:Fallback>
      </mc:AlternateContent>
      <p:pic>
        <p:nvPicPr>
          <p:cNvPr id="15" name="Picture 14"/>
          <p:cNvPicPr>
            <a:picLocks noChangeAspect="1"/>
          </p:cNvPicPr>
          <p:nvPr/>
        </p:nvPicPr>
        <p:blipFill rotWithShape="1">
          <a:blip r:embed="rId8">
            <a:extLst>
              <a:ext uri="{28A0092B-C50C-407E-A947-70E740481C1C}">
                <a14:useLocalDpi xmlns:a14="http://schemas.microsoft.com/office/drawing/2010/main" val="0"/>
              </a:ext>
            </a:extLst>
          </a:blip>
          <a:srcRect t="11707" r="8696" b="14134"/>
          <a:stretch/>
        </p:blipFill>
        <p:spPr>
          <a:xfrm>
            <a:off x="1940522" y="1371600"/>
            <a:ext cx="2246618" cy="1188720"/>
          </a:xfrm>
          <a:prstGeom prst="rect">
            <a:avLst/>
          </a:prstGeom>
        </p:spPr>
      </p:pic>
      <mc:AlternateContent xmlns:mc="http://schemas.openxmlformats.org/markup-compatibility/2006" xmlns:p14="http://schemas.microsoft.com/office/powerpoint/2010/main">
        <mc:Choice Requires="p14">
          <p:contentPart p14:bwMode="auto" r:id="rId9">
            <p14:nvContentPartPr>
              <p14:cNvPr id="20" name="Ink 19"/>
              <p14:cNvContentPartPr/>
              <p14:nvPr/>
            </p14:nvContentPartPr>
            <p14:xfrm>
              <a:off x="3063831" y="2514600"/>
              <a:ext cx="1097280" cy="274320"/>
            </p14:xfrm>
          </p:contentPart>
        </mc:Choice>
        <mc:Fallback xmlns="">
          <p:pic>
            <p:nvPicPr>
              <p:cNvPr id="20" name="Ink 19"/>
              <p:cNvPicPr/>
              <p:nvPr/>
            </p:nvPicPr>
            <p:blipFill>
              <a:blip r:embed="rId5"/>
              <a:stretch>
                <a:fillRect/>
              </a:stretch>
            </p:blipFill>
            <p:spPr>
              <a:xfrm>
                <a:off x="3029260" y="2481120"/>
                <a:ext cx="1164982"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p14:cNvContentPartPr/>
              <p14:nvPr/>
            </p14:nvContentPartPr>
            <p14:xfrm>
              <a:off x="1918518" y="2514600"/>
              <a:ext cx="1097280" cy="274320"/>
            </p14:xfrm>
          </p:contentPart>
        </mc:Choice>
        <mc:Fallback xmlns="">
          <p:pic>
            <p:nvPicPr>
              <p:cNvPr id="21" name="Ink 20"/>
              <p:cNvPicPr/>
              <p:nvPr/>
            </p:nvPicPr>
            <p:blipFill>
              <a:blip r:embed="rId5"/>
              <a:stretch>
                <a:fillRect/>
              </a:stretch>
            </p:blipFill>
            <p:spPr>
              <a:xfrm>
                <a:off x="1883947" y="2481120"/>
                <a:ext cx="1164982" cy="340920"/>
              </a:xfrm>
              <a:prstGeom prst="rect">
                <a:avLst/>
              </a:prstGeom>
            </p:spPr>
          </p:pic>
        </mc:Fallback>
      </mc:AlternateContent>
      <p:sp>
        <p:nvSpPr>
          <p:cNvPr id="12" name="Rectangle 11"/>
          <p:cNvSpPr/>
          <p:nvPr/>
        </p:nvSpPr>
        <p:spPr>
          <a:xfrm>
            <a:off x="1222841" y="4800600"/>
            <a:ext cx="6277681" cy="369332"/>
          </a:xfrm>
          <a:prstGeom prst="rect">
            <a:avLst/>
          </a:prstGeom>
        </p:spPr>
        <p:txBody>
          <a:bodyPr wrap="none">
            <a:spAutoFit/>
          </a:bodyPr>
          <a:lstStyle/>
          <a:p>
            <a:pPr marL="0" indent="0" algn="ctr">
              <a:buFont typeface="Wingdings" pitchFamily="2" charset="2"/>
              <a:buNone/>
            </a:pPr>
            <a:r>
              <a:rPr lang="en-US" dirty="0" smtClean="0">
                <a:solidFill>
                  <a:schemeClr val="accent1"/>
                </a:solidFill>
                <a:latin typeface="Orly's Font 2" pitchFamily="66" charset="0"/>
              </a:rPr>
              <a:t>The car is one paper clip shorter than the toy car.</a:t>
            </a:r>
            <a:endParaRPr lang="en-US" dirty="0">
              <a:solidFill>
                <a:schemeClr val="accent1"/>
              </a:solidFill>
              <a:latin typeface="Orly's Font 2" pitchFamily="66" charset="0"/>
            </a:endParaRPr>
          </a:p>
        </p:txBody>
      </p:sp>
      <p:sp>
        <p:nvSpPr>
          <p:cNvPr id="23" name="Rectangle 22"/>
          <p:cNvSpPr/>
          <p:nvPr/>
        </p:nvSpPr>
        <p:spPr>
          <a:xfrm>
            <a:off x="2608601" y="4745037"/>
            <a:ext cx="1753080"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sp>
        <p:nvSpPr>
          <p:cNvPr id="24" name="Rectangle 23"/>
          <p:cNvSpPr/>
          <p:nvPr/>
        </p:nvSpPr>
        <p:spPr>
          <a:xfrm>
            <a:off x="2837201" y="4229100"/>
            <a:ext cx="1765183"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sp>
        <p:nvSpPr>
          <p:cNvPr id="25" name="Oval 24"/>
          <p:cNvSpPr/>
          <p:nvPr/>
        </p:nvSpPr>
        <p:spPr>
          <a:xfrm>
            <a:off x="1828800" y="1485900"/>
            <a:ext cx="1236478" cy="26289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sp>
        <p:nvSpPr>
          <p:cNvPr id="26" name="Oval 25"/>
          <p:cNvSpPr/>
          <p:nvPr/>
        </p:nvSpPr>
        <p:spPr>
          <a:xfrm>
            <a:off x="2992622" y="1485900"/>
            <a:ext cx="1236478" cy="26289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cxnSp>
        <p:nvCxnSpPr>
          <p:cNvPr id="27" name="Straight Arrow Connector 26"/>
          <p:cNvCxnSpPr/>
          <p:nvPr/>
        </p:nvCxnSpPr>
        <p:spPr>
          <a:xfrm flipH="1">
            <a:off x="5232379" y="2803016"/>
            <a:ext cx="825521" cy="8446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075491" y="2641467"/>
            <a:ext cx="2456122" cy="461665"/>
          </a:xfrm>
          <a:prstGeom prst="rect">
            <a:avLst/>
          </a:prstGeom>
        </p:spPr>
        <p:txBody>
          <a:bodyPr wrap="none">
            <a:spAutoFit/>
          </a:bodyPr>
          <a:lstStyle/>
          <a:p>
            <a:pPr marL="0" indent="0" algn="ctr">
              <a:buFont typeface="Wingdings" pitchFamily="2" charset="2"/>
              <a:buNone/>
            </a:pPr>
            <a:r>
              <a:rPr lang="en-US" sz="2400" dirty="0" smtClean="0">
                <a:solidFill>
                  <a:schemeClr val="accent6">
                    <a:lumMod val="75000"/>
                  </a:schemeClr>
                </a:solidFill>
                <a:latin typeface="Orly's Font 2" pitchFamily="66" charset="0"/>
              </a:rPr>
              <a:t>The difference</a:t>
            </a:r>
            <a:endParaRPr lang="en-US" sz="2400" dirty="0">
              <a:solidFill>
                <a:schemeClr val="accent6">
                  <a:lumMod val="75000"/>
                </a:schemeClr>
              </a:solidFill>
              <a:latin typeface="Orly's Font 2" pitchFamily="66" charset="0"/>
            </a:endParaRPr>
          </a:p>
        </p:txBody>
      </p:sp>
      <p:sp>
        <p:nvSpPr>
          <p:cNvPr id="22" name="Oval 21"/>
          <p:cNvSpPr/>
          <p:nvPr/>
        </p:nvSpPr>
        <p:spPr>
          <a:xfrm rot="5400000">
            <a:off x="3345919" y="2128103"/>
            <a:ext cx="2675639" cy="1321641"/>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cxnSp>
        <p:nvCxnSpPr>
          <p:cNvPr id="28" name="Straight Arrow Connector 27"/>
          <p:cNvCxnSpPr/>
          <p:nvPr/>
        </p:nvCxnSpPr>
        <p:spPr>
          <a:xfrm flipH="1" flipV="1">
            <a:off x="5029201" y="2651760"/>
            <a:ext cx="1028699" cy="1371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1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iterate type="lt">
                                    <p:tmAbs val="80"/>
                                  </p:iterate>
                                  <p:childTnLst>
                                    <p:set>
                                      <p:cBhvr>
                                        <p:cTn id="77" dur="1" fill="hold">
                                          <p:stCondLst>
                                            <p:cond delay="0"/>
                                          </p:stCondLst>
                                        </p:cTn>
                                        <p:tgtEl>
                                          <p:spTgt spid="12"/>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p:bldP spid="12" grpId="0"/>
      <p:bldP spid="23" grpId="0" animBg="1"/>
      <p:bldP spid="24" grpId="0" animBg="1"/>
      <p:bldP spid="25" grpId="0" animBg="1"/>
      <p:bldP spid="26" grpId="0" animBg="1"/>
      <p:bldP spid="7" grpId="0"/>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2900" y="914400"/>
            <a:ext cx="85725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Anthony has a baseball bat and a baseball bat cover. Will Anthony’s baseball bat fit into the baseball bat cover?</a:t>
            </a:r>
          </a:p>
        </p:txBody>
      </p:sp>
      <p:sp>
        <p:nvSpPr>
          <p:cNvPr id="103" name="Cube 102"/>
          <p:cNvSpPr/>
          <p:nvPr/>
        </p:nvSpPr>
        <p:spPr>
          <a:xfrm>
            <a:off x="3773668" y="3065766"/>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04" name="Cube 103"/>
          <p:cNvSpPr/>
          <p:nvPr/>
        </p:nvSpPr>
        <p:spPr>
          <a:xfrm>
            <a:off x="4078121" y="3065766"/>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570" y="2492085"/>
            <a:ext cx="2347569"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5" name="Cube 104"/>
          <p:cNvSpPr/>
          <p:nvPr/>
        </p:nvSpPr>
        <p:spPr>
          <a:xfrm>
            <a:off x="4375476" y="3065766"/>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06" name="Cube 105"/>
          <p:cNvSpPr/>
          <p:nvPr/>
        </p:nvSpPr>
        <p:spPr>
          <a:xfrm>
            <a:off x="4634857" y="3065766"/>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07" name="Cube 106"/>
          <p:cNvSpPr/>
          <p:nvPr/>
        </p:nvSpPr>
        <p:spPr>
          <a:xfrm>
            <a:off x="4914541" y="3067405"/>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08" name="Cube 107"/>
          <p:cNvSpPr/>
          <p:nvPr/>
        </p:nvSpPr>
        <p:spPr>
          <a:xfrm>
            <a:off x="5168967" y="3067405"/>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09" name="Cube 108"/>
          <p:cNvSpPr/>
          <p:nvPr/>
        </p:nvSpPr>
        <p:spPr>
          <a:xfrm>
            <a:off x="5456499" y="3065766"/>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10" name="Cube 109"/>
          <p:cNvSpPr/>
          <p:nvPr/>
        </p:nvSpPr>
        <p:spPr>
          <a:xfrm>
            <a:off x="5755477" y="3067405"/>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mc:AlternateContent xmlns:mc="http://schemas.openxmlformats.org/markup-compatibility/2006" xmlns:p14="http://schemas.microsoft.com/office/powerpoint/2010/main">
        <mc:Choice Requires="p14">
          <p:contentPart p14:bwMode="auto" r:id="rId4">
            <p14:nvContentPartPr>
              <p14:cNvPr id="2051" name="Ink 2050"/>
              <p14:cNvContentPartPr/>
              <p14:nvPr/>
            </p14:nvContentPartPr>
            <p14:xfrm>
              <a:off x="3783546" y="3771900"/>
              <a:ext cx="2854202" cy="457200"/>
            </p14:xfrm>
          </p:contentPart>
        </mc:Choice>
        <mc:Fallback xmlns="">
          <p:pic>
            <p:nvPicPr>
              <p:cNvPr id="2051" name="Ink 2050"/>
              <p:cNvPicPr/>
              <p:nvPr/>
            </p:nvPicPr>
            <p:blipFill>
              <a:blip r:embed="rId5"/>
              <a:stretch>
                <a:fillRect/>
              </a:stretch>
            </p:blipFill>
            <p:spPr>
              <a:xfrm>
                <a:off x="3741784" y="3735540"/>
                <a:ext cx="2937366" cy="534960"/>
              </a:xfrm>
              <a:prstGeom prst="rect">
                <a:avLst/>
              </a:prstGeom>
            </p:spPr>
          </p:pic>
        </mc:Fallback>
      </mc:AlternateContent>
      <p:sp>
        <p:nvSpPr>
          <p:cNvPr id="2058" name="TextBox 2057"/>
          <p:cNvSpPr txBox="1"/>
          <p:nvPr/>
        </p:nvSpPr>
        <p:spPr>
          <a:xfrm>
            <a:off x="4368768" y="3766225"/>
            <a:ext cx="1787669" cy="461665"/>
          </a:xfrm>
          <a:prstGeom prst="rect">
            <a:avLst/>
          </a:prstGeom>
          <a:noFill/>
        </p:spPr>
        <p:txBody>
          <a:bodyPr wrap="none" rtlCol="0">
            <a:spAutoFit/>
          </a:bodyPr>
          <a:lstStyle/>
          <a:p>
            <a:r>
              <a:rPr lang="en-US" sz="2400" dirty="0" smtClean="0">
                <a:latin typeface="Orly's Font 2" pitchFamily="66" charset="0"/>
                <a:ea typeface="Verdana" pitchFamily="34" charset="0"/>
                <a:cs typeface="Verdana" pitchFamily="34" charset="0"/>
              </a:rPr>
              <a:t>Bat Cover</a:t>
            </a:r>
          </a:p>
        </p:txBody>
      </p:sp>
      <p:sp>
        <p:nvSpPr>
          <p:cNvPr id="15" name="Cube 14"/>
          <p:cNvSpPr/>
          <p:nvPr/>
        </p:nvSpPr>
        <p:spPr>
          <a:xfrm>
            <a:off x="3771268" y="4378510"/>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6" name="Cube 15"/>
          <p:cNvSpPr/>
          <p:nvPr/>
        </p:nvSpPr>
        <p:spPr>
          <a:xfrm>
            <a:off x="4075721" y="4378510"/>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 name="Cube 16"/>
          <p:cNvSpPr/>
          <p:nvPr/>
        </p:nvSpPr>
        <p:spPr>
          <a:xfrm>
            <a:off x="4373076" y="4378510"/>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8" name="Cube 17"/>
          <p:cNvSpPr/>
          <p:nvPr/>
        </p:nvSpPr>
        <p:spPr>
          <a:xfrm>
            <a:off x="4632457" y="4378510"/>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9" name="Cube 18"/>
          <p:cNvSpPr/>
          <p:nvPr/>
        </p:nvSpPr>
        <p:spPr>
          <a:xfrm>
            <a:off x="4912141" y="4380149"/>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0" name="Cube 19"/>
          <p:cNvSpPr/>
          <p:nvPr/>
        </p:nvSpPr>
        <p:spPr>
          <a:xfrm>
            <a:off x="5166567" y="4380149"/>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1" name="Cube 20"/>
          <p:cNvSpPr/>
          <p:nvPr/>
        </p:nvSpPr>
        <p:spPr>
          <a:xfrm>
            <a:off x="5454099" y="4378510"/>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2" name="Cube 21"/>
          <p:cNvSpPr/>
          <p:nvPr/>
        </p:nvSpPr>
        <p:spPr>
          <a:xfrm>
            <a:off x="5753077" y="4380149"/>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3" name="Cube 22"/>
          <p:cNvSpPr/>
          <p:nvPr/>
        </p:nvSpPr>
        <p:spPr>
          <a:xfrm>
            <a:off x="6006737" y="4380149"/>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4" name="Cube 23"/>
          <p:cNvSpPr/>
          <p:nvPr/>
        </p:nvSpPr>
        <p:spPr>
          <a:xfrm>
            <a:off x="6258785" y="4380149"/>
            <a:ext cx="365760" cy="365760"/>
          </a:xfrm>
          <a:prstGeom prst="cub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pic>
        <p:nvPicPr>
          <p:cNvPr id="31" name="Picture 30" descr="person.png"/>
          <p:cNvPicPr>
            <a:picLocks noChangeAspect="1"/>
          </p:cNvPicPr>
          <p:nvPr/>
        </p:nvPicPr>
        <p:blipFill>
          <a:blip r:embed="rId6" cstate="print">
            <a:extLst>
              <a:ext uri="{28A0092B-C50C-407E-A947-70E740481C1C}">
                <a14:useLocalDpi xmlns:a14="http://schemas.microsoft.com/office/drawing/2010/main" val="0"/>
              </a:ext>
            </a:extLst>
          </a:blip>
          <a:srcRect l="23038" t="11765" r="23221" b="19879"/>
          <a:stretch>
            <a:fillRect/>
          </a:stretch>
        </p:blipFill>
        <p:spPr bwMode="auto">
          <a:xfrm>
            <a:off x="1699368" y="4229100"/>
            <a:ext cx="995362" cy="106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Cloud Callout 31"/>
          <p:cNvSpPr/>
          <p:nvPr/>
        </p:nvSpPr>
        <p:spPr>
          <a:xfrm>
            <a:off x="254064" y="2172841"/>
            <a:ext cx="2651759" cy="1485900"/>
          </a:xfrm>
          <a:prstGeom prst="cloudCallout">
            <a:avLst>
              <a:gd name="adj1" fmla="val 11119"/>
              <a:gd name="adj2" fmla="val 85220"/>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4" name="Rectangle 3"/>
          <p:cNvSpPr/>
          <p:nvPr/>
        </p:nvSpPr>
        <p:spPr>
          <a:xfrm>
            <a:off x="3771268" y="2492085"/>
            <a:ext cx="2242460" cy="27985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rot="5400000">
            <a:off x="5038774" y="3460049"/>
            <a:ext cx="2672886" cy="7369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Box 28"/>
          <p:cNvSpPr txBox="1"/>
          <p:nvPr/>
        </p:nvSpPr>
        <p:spPr>
          <a:xfrm>
            <a:off x="523030" y="2454126"/>
            <a:ext cx="2171700"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The cover is 2 cubes longer than the bat!</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500"/>
                                        <p:tgtEl>
                                          <p:spTgt spid="2051"/>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058"/>
                                        </p:tgtEl>
                                        <p:attrNameLst>
                                          <p:attrName>style.visibility</p:attrName>
                                        </p:attrNameLst>
                                      </p:cBhvr>
                                      <p:to>
                                        <p:strVal val="visible"/>
                                      </p:to>
                                    </p:set>
                                    <p:animEffect transition="in" filter="fade">
                                      <p:cBhvr>
                                        <p:cTn id="19" dur="500"/>
                                        <p:tgtEl>
                                          <p:spTgt spid="205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500"/>
                                        <p:tgtEl>
                                          <p:spTgt spid="105"/>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fade">
                                      <p:cBhvr>
                                        <p:cTn id="36" dur="500"/>
                                        <p:tgtEl>
                                          <p:spTgt spid="106"/>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fade">
                                      <p:cBhvr>
                                        <p:cTn id="40" dur="500"/>
                                        <p:tgtEl>
                                          <p:spTgt spid="107"/>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fade">
                                      <p:cBhvr>
                                        <p:cTn id="93"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500"/>
                                        <p:tgtEl>
                                          <p:spTgt spid="31"/>
                                        </p:tgtEl>
                                      </p:cBhvr>
                                    </p:animEffect>
                                  </p:childTnLst>
                                </p:cTn>
                              </p:par>
                            </p:childTnLst>
                          </p:cTn>
                        </p:par>
                        <p:par>
                          <p:cTn id="104" fill="hold">
                            <p:stCondLst>
                              <p:cond delay="500"/>
                            </p:stCondLst>
                            <p:childTnLst>
                              <p:par>
                                <p:cTn id="105" presetID="10" presetClass="entr" presetSubtype="0" fill="hold" grpId="0" nodeType="after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1000"/>
                            </p:stCondLst>
                            <p:childTnLst>
                              <p:par>
                                <p:cTn id="109" presetID="1" presetClass="entr" presetSubtype="0" fill="hold" grpId="0" nodeType="afterEffect">
                                  <p:stCondLst>
                                    <p:cond delay="0"/>
                                  </p:stCondLst>
                                  <p:iterate type="lt">
                                    <p:tmAbs val="80"/>
                                  </p:iterate>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3" grpId="0" animBg="1"/>
      <p:bldP spid="104" grpId="0" animBg="1"/>
      <p:bldP spid="105" grpId="0" animBg="1"/>
      <p:bldP spid="106" grpId="0" animBg="1"/>
      <p:bldP spid="107" grpId="0" animBg="1"/>
      <p:bldP spid="108" grpId="0" animBg="1"/>
      <p:bldP spid="109" grpId="0" animBg="1"/>
      <p:bldP spid="110" grpId="0" animBg="1"/>
      <p:bldP spid="2058"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32" grpId="0" animBg="1"/>
      <p:bldP spid="4" grpId="0" animBg="1"/>
      <p:bldP spid="34"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7225" y="1027348"/>
            <a:ext cx="78867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find </a:t>
            </a:r>
            <a:r>
              <a:rPr lang="en-US" sz="3600" dirty="0">
                <a:solidFill>
                  <a:schemeClr val="accent5"/>
                </a:solidFill>
                <a:latin typeface="Orly's Font 2" pitchFamily="66" charset="0"/>
                <a:ea typeface="Verdana" pitchFamily="34" charset="0"/>
                <a:cs typeface="Verdana" pitchFamily="34" charset="0"/>
              </a:rPr>
              <a:t>the difference in length between two objects </a:t>
            </a:r>
            <a:r>
              <a:rPr lang="en-US" sz="3600" dirty="0">
                <a:solidFill>
                  <a:schemeClr val="accent1"/>
                </a:solidFill>
                <a:latin typeface="Orly's Font 2" pitchFamily="66" charset="0"/>
                <a:ea typeface="Verdana" pitchFamily="34" charset="0"/>
                <a:cs typeface="Verdana" pitchFamily="34" charset="0"/>
              </a:rPr>
              <a:t>by </a:t>
            </a:r>
            <a:r>
              <a:rPr lang="en-US" sz="3600" dirty="0" smtClean="0">
                <a:solidFill>
                  <a:schemeClr val="accent1"/>
                </a:solidFill>
                <a:latin typeface="Orly's Font 2" pitchFamily="66" charset="0"/>
                <a:ea typeface="Verdana" pitchFamily="34" charset="0"/>
                <a:cs typeface="Verdana" pitchFamily="34" charset="0"/>
              </a:rPr>
              <a:t>using </a:t>
            </a:r>
            <a:r>
              <a:rPr lang="en-US" sz="3600" dirty="0">
                <a:solidFill>
                  <a:schemeClr val="accent1"/>
                </a:solidFill>
                <a:latin typeface="Orly's Font 2" pitchFamily="66" charset="0"/>
                <a:ea typeface="Verdana" pitchFamily="34" charset="0"/>
                <a:cs typeface="Verdana" pitchFamily="34" charset="0"/>
              </a:rPr>
              <a:t>paper clips and cubes.</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5970</TotalTime>
  <Words>337</Words>
  <Application>Microsoft Office PowerPoint</Application>
  <PresentationFormat>On-screen Show (16:10)</PresentationFormat>
  <Paragraphs>48</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Courier New</vt:lpstr>
      <vt:lpstr>MS PGothic</vt:lpstr>
      <vt:lpstr>Wingdings</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308</cp:revision>
  <dcterms:created xsi:type="dcterms:W3CDTF">2011-06-12T17:04:43Z</dcterms:created>
  <dcterms:modified xsi:type="dcterms:W3CDTF">2015-06-07T14:03:00Z</dcterms:modified>
</cp:coreProperties>
</file>